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1" r:id="rId4"/>
    <p:sldId id="257" r:id="rId5"/>
    <p:sldId id="271" r:id="rId6"/>
    <p:sldId id="272" r:id="rId7"/>
    <p:sldId id="263" r:id="rId8"/>
    <p:sldId id="264" r:id="rId9"/>
    <p:sldId id="279" r:id="rId10"/>
    <p:sldId id="265" r:id="rId11"/>
    <p:sldId id="266" r:id="rId12"/>
    <p:sldId id="270" r:id="rId13"/>
    <p:sldId id="267" r:id="rId14"/>
    <p:sldId id="268" r:id="rId15"/>
    <p:sldId id="277" r:id="rId16"/>
    <p:sldId id="273" r:id="rId17"/>
    <p:sldId id="269" r:id="rId18"/>
    <p:sldId id="278" r:id="rId19"/>
    <p:sldId id="276" r:id="rId20"/>
    <p:sldId id="274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2A2F-64AB-4572-ABE0-7DC6A3E3C196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8876-F558-4C2D-B587-04A41A7B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2209800"/>
            <a:ext cx="5867400" cy="3301654"/>
          </a:xfrm>
          <a:prstGeom prst="rect">
            <a:avLst/>
          </a:prstGeom>
          <a:ln>
            <a:noFill/>
          </a:ln>
          <a:effectLst>
            <a:outerShdw blurRad="939800" algn="tl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arizona.com/acb/basics/optics/newtonian_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5562600" cy="2528456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pic>
        <p:nvPicPr>
          <p:cNvPr id="23560" name="Picture 8" descr="M51 from a telesco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048000" y="1066800"/>
            <a:ext cx="2209800" cy="2209800"/>
          </a:xfrm>
          <a:prstGeom prst="rect">
            <a:avLst/>
          </a:prstGeom>
          <a:noFill/>
        </p:spPr>
      </p:pic>
      <p:pic>
        <p:nvPicPr>
          <p:cNvPr id="23558" name="Picture 6" descr="https://s3.amazonaws.com/ogden_images/www.adirondackdailyenterprise.com/images/2017/03/13112243/PG5Diagr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E3E40"/>
              </a:clrFrom>
              <a:clrTo>
                <a:srgbClr val="3E3E40">
                  <a:alpha val="0"/>
                </a:srgbClr>
              </a:clrTo>
            </a:clrChange>
            <a:lum bright="-20000" contrast="10000"/>
          </a:blip>
          <a:srcRect l="3922" t="4853" r="3922" b="22345"/>
          <a:stretch>
            <a:fillRect/>
          </a:stretch>
        </p:blipFill>
        <p:spPr bwMode="auto">
          <a:xfrm>
            <a:off x="5410200" y="381000"/>
            <a:ext cx="3581400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Reflector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Excellent for large faint objects.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Nebulae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Galaxies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Fairly inexpensive.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Dobsonian</a:t>
            </a:r>
            <a:r>
              <a:rPr lang="en-US" dirty="0" smtClean="0">
                <a:solidFill>
                  <a:schemeClr val="bg1"/>
                </a:solidFill>
              </a:rPr>
              <a:t> mount is very simple and stable but typically no drive or computer.</a:t>
            </a:r>
          </a:p>
          <a:p>
            <a:pPr lvl="1">
              <a:buFont typeface="Calibri" pitchFamily="34" charset="0"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Finding objects can be frustrating at first but is a very good way to learn the sky.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1066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Often hear called Newtonian or </a:t>
            </a:r>
            <a:r>
              <a:rPr lang="en-US" sz="1600" dirty="0" err="1" smtClean="0">
                <a:solidFill>
                  <a:schemeClr val="bg1"/>
                </a:solidFill>
              </a:rPr>
              <a:t>Dobsonian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3562" name="Picture 10" descr="https://www.teleskop-express.de/shop/Bilder/shop/GSO/gso-dobson-12-inch-deluxe-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71900"/>
            <a:ext cx="1752600" cy="262890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arizona.com/acb/basics/optics/newtonian_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5562600" cy="2528456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pic>
        <p:nvPicPr>
          <p:cNvPr id="23560" name="Picture 8" descr="M51 from a telesco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048000" y="1066800"/>
            <a:ext cx="2209800" cy="2209800"/>
          </a:xfrm>
          <a:prstGeom prst="rect">
            <a:avLst/>
          </a:prstGeom>
          <a:noFill/>
        </p:spPr>
      </p:pic>
      <p:pic>
        <p:nvPicPr>
          <p:cNvPr id="23558" name="Picture 6" descr="https://s3.amazonaws.com/ogden_images/www.adirondackdailyenterprise.com/images/2017/03/13112243/PG5Diagr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E3E40"/>
              </a:clrFrom>
              <a:clrTo>
                <a:srgbClr val="3E3E40">
                  <a:alpha val="0"/>
                </a:srgbClr>
              </a:clrTo>
            </a:clrChange>
            <a:lum bright="-20000" contrast="10000"/>
          </a:blip>
          <a:srcRect l="3922" t="4853" r="5882" b="22345"/>
          <a:stretch>
            <a:fillRect/>
          </a:stretch>
        </p:blipFill>
        <p:spPr bwMode="auto">
          <a:xfrm>
            <a:off x="5410200" y="381000"/>
            <a:ext cx="3505200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Reflector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Excellent for large faint objects.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Nebulae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Galaxies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Fairly inexpensive.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Dobsonian</a:t>
            </a:r>
            <a:r>
              <a:rPr lang="en-US" dirty="0" smtClean="0">
                <a:solidFill>
                  <a:schemeClr val="bg1"/>
                </a:solidFill>
              </a:rPr>
              <a:t> mount is very simple and stable but typically no drive or computer.</a:t>
            </a:r>
          </a:p>
          <a:p>
            <a:pPr marL="457200" lvl="2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Finding objects can be frustrating at first but is a very good way to learn the sky.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Reflector telescopes can also be mounted on high end computer driven mounts.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The secondary mirror "spider" mount creates diffraction spikes.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1600" dirty="0" smtClean="0">
                <a:solidFill>
                  <a:schemeClr val="bg1"/>
                </a:solidFill>
              </a:rPr>
              <a:t>Usually not objectionable.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066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Often hear called Newtonian or </a:t>
            </a:r>
            <a:r>
              <a:rPr lang="en-US" sz="1600" dirty="0" err="1" smtClean="0">
                <a:solidFill>
                  <a:schemeClr val="bg1"/>
                </a:solidFill>
              </a:rPr>
              <a:t>Dobsonian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images-na.ssl-images-amazon.com/images/I/71C3ibrCe4L._SL15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2362200" cy="236220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pod.nasa.gov/apod/image/1008/jewelbox_willasch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4000"/>
          <a:stretch>
            <a:fillRect/>
          </a:stretch>
        </p:blipFill>
        <p:spPr bwMode="auto">
          <a:xfrm>
            <a:off x="1219200" y="0"/>
            <a:ext cx="2962656" cy="5486400"/>
          </a:xfrm>
          <a:prstGeom prst="rect">
            <a:avLst/>
          </a:prstGeom>
          <a:noFill/>
        </p:spPr>
      </p:pic>
      <p:pic>
        <p:nvPicPr>
          <p:cNvPr id="12" name="Picture 4" descr="https://apod.nasa.gov/apod/image/1008/jewelbox_willasch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4000"/>
          <a:stretch>
            <a:fillRect/>
          </a:stretch>
        </p:blipFill>
        <p:spPr bwMode="auto">
          <a:xfrm rot="16200000">
            <a:off x="1314450" y="2457450"/>
            <a:ext cx="3086100" cy="5715000"/>
          </a:xfrm>
          <a:prstGeom prst="rect">
            <a:avLst/>
          </a:prstGeom>
          <a:noFill/>
        </p:spPr>
      </p:pic>
      <p:pic>
        <p:nvPicPr>
          <p:cNvPr id="11" name="Picture 4" descr="https://apod.nasa.gov/apod/image/1008/jewelbox_willasch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4000"/>
          <a:stretch>
            <a:fillRect/>
          </a:stretch>
        </p:blipFill>
        <p:spPr bwMode="auto">
          <a:xfrm rot="16200000">
            <a:off x="4743450" y="2457450"/>
            <a:ext cx="3086100" cy="5715000"/>
          </a:xfrm>
          <a:prstGeom prst="rect">
            <a:avLst/>
          </a:prstGeom>
          <a:noFill/>
        </p:spPr>
      </p:pic>
      <p:pic>
        <p:nvPicPr>
          <p:cNvPr id="25604" name="Picture 4" descr="https://apod.nasa.gov/apod/image/1008/jewelbox_willasch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4000"/>
          <a:stretch>
            <a:fillRect/>
          </a:stretch>
        </p:blipFill>
        <p:spPr bwMode="auto">
          <a:xfrm flipH="1">
            <a:off x="0" y="0"/>
            <a:ext cx="3086100" cy="5715000"/>
          </a:xfrm>
          <a:prstGeom prst="rect">
            <a:avLst/>
          </a:prstGeom>
          <a:noFill/>
        </p:spPr>
      </p:pic>
      <p:pic>
        <p:nvPicPr>
          <p:cNvPr id="23558" name="Picture 6" descr="https://s3.amazonaws.com/ogden_images/www.adirondackdailyenterprise.com/images/2017/03/13112243/PG5Diagra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E3E40"/>
              </a:clrFrom>
              <a:clrTo>
                <a:srgbClr val="3E3E40">
                  <a:alpha val="0"/>
                </a:srgbClr>
              </a:clrTo>
            </a:clrChange>
            <a:lum bright="-20000" contrast="10000"/>
          </a:blip>
          <a:srcRect l="3922" t="4853" r="5882" b="22345"/>
          <a:stretch>
            <a:fillRect/>
          </a:stretch>
        </p:blipFill>
        <p:spPr bwMode="auto">
          <a:xfrm>
            <a:off x="5410200" y="381000"/>
            <a:ext cx="3505200" cy="2286000"/>
          </a:xfrm>
          <a:prstGeom prst="rect">
            <a:avLst/>
          </a:prstGeom>
          <a:noFill/>
        </p:spPr>
      </p:pic>
      <p:pic>
        <p:nvPicPr>
          <p:cNvPr id="23560" name="Picture 8" descr="M51 from a telescop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048000" y="1066800"/>
            <a:ext cx="2209800" cy="2209800"/>
          </a:xfrm>
          <a:prstGeom prst="rect">
            <a:avLst/>
          </a:prstGeom>
          <a:noFill/>
        </p:spPr>
      </p:pic>
      <p:pic>
        <p:nvPicPr>
          <p:cNvPr id="25602" name="Picture 2" descr="https://apod.nasa.gov/apod/image/1008/jewelbox_willasch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8447" t="16019"/>
          <a:stretch>
            <a:fillRect/>
          </a:stretch>
        </p:blipFill>
        <p:spPr bwMode="auto">
          <a:xfrm flipH="1">
            <a:off x="3200399" y="0"/>
            <a:ext cx="5943599" cy="40803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Reflector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Excellent for large faint objects.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Nebulae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Galaxies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Fairly inexpensive.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Dobsonian</a:t>
            </a:r>
            <a:r>
              <a:rPr lang="en-US" dirty="0" smtClean="0">
                <a:solidFill>
                  <a:schemeClr val="bg1"/>
                </a:solidFill>
              </a:rPr>
              <a:t> mount is very simple and stable but typically no drive or computer.</a:t>
            </a:r>
          </a:p>
          <a:p>
            <a:pPr marL="457200" lvl="2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Finding objects can be frustrating at first but is a very good way to learn the sky.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Reflector telescopes can also be mounted on high end computer driven mounts.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The secondary mirror "spider" mount creates diffraction spikes.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1600" dirty="0" smtClean="0">
                <a:solidFill>
                  <a:schemeClr val="bg1"/>
                </a:solidFill>
              </a:rPr>
              <a:t>Usually not objectionable.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066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Often hear called Newtonian or </a:t>
            </a:r>
            <a:r>
              <a:rPr lang="en-US" sz="1600" dirty="0" err="1" smtClean="0">
                <a:solidFill>
                  <a:schemeClr val="bg1"/>
                </a:solidFill>
              </a:rPr>
              <a:t>Dobsonian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4" descr="http://starizona.com/acb/basics/optics/newtonian_sc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886200"/>
            <a:ext cx="5562600" cy="2528456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pic>
        <p:nvPicPr>
          <p:cNvPr id="24578" name="Picture 2" descr="https://images-na.ssl-images-amazon.com/images/I/71C3ibrCe4L._SL15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62400"/>
            <a:ext cx="2362200" cy="236220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elated imag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181808"/>
              </a:clrFrom>
              <a:clrTo>
                <a:srgbClr val="181808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562600" y="1981200"/>
            <a:ext cx="3581400" cy="2351548"/>
          </a:xfrm>
          <a:prstGeom prst="rect">
            <a:avLst/>
          </a:prstGeom>
          <a:noFill/>
        </p:spPr>
      </p:pic>
      <p:pic>
        <p:nvPicPr>
          <p:cNvPr id="23560" name="Picture 8" descr="M51 from a telesco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lum bright="-20000"/>
          </a:blip>
          <a:srcRect r="20690"/>
          <a:stretch>
            <a:fillRect/>
          </a:stretch>
        </p:blipFill>
        <p:spPr bwMode="auto">
          <a:xfrm>
            <a:off x="3581400" y="990600"/>
            <a:ext cx="1752600" cy="2209800"/>
          </a:xfrm>
          <a:prstGeom prst="rect">
            <a:avLst/>
          </a:prstGeom>
          <a:noFill/>
        </p:spPr>
      </p:pic>
      <p:pic>
        <p:nvPicPr>
          <p:cNvPr id="23558" name="Picture 6" descr="https://s3.amazonaws.com/ogden_images/www.adirondackdailyenterprise.com/images/2017/03/13112243/PG5Diagr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E3E40"/>
              </a:clrFrom>
              <a:clrTo>
                <a:srgbClr val="3E3E40">
                  <a:alpha val="0"/>
                </a:srgbClr>
              </a:clrTo>
            </a:clrChange>
            <a:lum bright="-20000" contrast="10000"/>
          </a:blip>
          <a:srcRect b="18812"/>
          <a:stretch>
            <a:fillRect/>
          </a:stretch>
        </p:blipFill>
        <p:spPr bwMode="auto">
          <a:xfrm>
            <a:off x="5257801" y="228600"/>
            <a:ext cx="3886200" cy="25493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381000"/>
            <a:ext cx="4686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Catadioptic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Good if not superb for most objects.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General purpose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Moderately 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Very compact for </a:t>
            </a:r>
            <a:r>
              <a:rPr lang="en-US" dirty="0" smtClean="0">
                <a:solidFill>
                  <a:schemeClr val="bg1"/>
                </a:solidFill>
              </a:rPr>
              <a:t>their aperture.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Generally on good computer-controlled mounts.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066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Often a Schmidt-</a:t>
            </a:r>
            <a:r>
              <a:rPr lang="en-US" sz="1600" dirty="0" err="1" smtClean="0">
                <a:solidFill>
                  <a:schemeClr val="bg1"/>
                </a:solidFill>
              </a:rPr>
              <a:t>Cassegrain</a:t>
            </a:r>
            <a:r>
              <a:rPr lang="en-US" sz="1600" dirty="0" smtClean="0">
                <a:solidFill>
                  <a:schemeClr val="bg1"/>
                </a:solidFill>
              </a:rPr>
              <a:t> Telescope or SCT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4" descr="A slightly fuzzy telescopic view of Saturn and its rings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590800"/>
            <a:ext cx="1800520" cy="1309879"/>
          </a:xfrm>
          <a:prstGeom prst="rect">
            <a:avLst/>
          </a:prstGeom>
          <a:noFill/>
        </p:spPr>
      </p:pic>
      <p:pic>
        <p:nvPicPr>
          <p:cNvPr id="12" name="Picture 2" descr="https://miro.medium.com/max/700/1*oYxnS1TOC1HU3OgumxGRng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rcRect l="39323" t="35417" r="33333" b="33333"/>
          <a:stretch>
            <a:fillRect/>
          </a:stretch>
        </p:blipFill>
        <p:spPr bwMode="auto">
          <a:xfrm>
            <a:off x="5257800" y="1447800"/>
            <a:ext cx="1143000" cy="1306286"/>
          </a:xfrm>
          <a:prstGeom prst="rect">
            <a:avLst/>
          </a:prstGeom>
          <a:noFill/>
        </p:spPr>
      </p:pic>
      <p:pic>
        <p:nvPicPr>
          <p:cNvPr id="15" name="Picture 4" descr="http://starizona.com/acb/basics/optics/newtonian_sc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886200"/>
            <a:ext cx="5562600" cy="2528456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pic>
        <p:nvPicPr>
          <p:cNvPr id="25602" name="Picture 2" descr="https://images-na.ssl-images-amazon.com/images/I/71wxqYcL1KL._SL1500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352800"/>
            <a:ext cx="1905000" cy="3011065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  <p:pic>
        <p:nvPicPr>
          <p:cNvPr id="13" name="Picture 6" descr="http://starizona.com/acb/basics/optics/sct_scop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3886200"/>
            <a:ext cx="5029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381000"/>
            <a:ext cx="548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hich is best?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143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 depends on what you want it to do: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1" y="1676400"/>
          <a:ext cx="7391399" cy="3657598"/>
        </p:xfrm>
        <a:graphic>
          <a:graphicData uri="http://schemas.openxmlformats.org/drawingml/2006/table">
            <a:tbl>
              <a:tblPr/>
              <a:tblGrid>
                <a:gridCol w="1787594"/>
                <a:gridCol w="1867935"/>
                <a:gridCol w="1867935"/>
                <a:gridCol w="1867935"/>
              </a:tblGrid>
              <a:tr h="53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Refractor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Reflector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Catadioptic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Planets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Nebulae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Galaxies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Double Stars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Affordability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35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Portability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Wingdings 2"/>
                        </a:rPr>
                        <a:t>P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Wingdings 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Wingdings 2"/>
                        </a:rPr>
                        <a:t>PPP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AutoShape 2" descr="data:image/png;base64,iVBORw0KGgoAAAANSUhEUgAAAXwAAAF8CAYAAADM5wDKAAAgAElEQVR4XsS9ebBvWVXnuX93fO++ech5BHKAnBgFFbAERBAZGqUCEBzaoENth6AQrbKK0go6+KMjOoyOskPtqlTLwHDAbrQNw64QREtFxhwQSDNJkhzI4eX05uHOv47PWudzfuuevPflSyqNvhE3ftM5++xhre/6rrXX3ns0Ho/H7Rz/1tbW2vT0dFtfX487pqam2kMPPdTe//73t7/4i79oi4uL8f22bdva8vJy/D4ajeKf+/gc/9Oz8d3MzEx89jdevbZeP56ajms3lNHdx/V9uV35tX7cwx/NnJ6Z4U2895828Z5XyuJvaWmpraysRLn82Qbec93s7Gyb37atzc3ORp24n2fynrbv2LHQtm3bHs/bvm1bfMefdbEt9iH3UybPpHx+pzyey6vt4Xqu4a9+z3X0PfWm32u5/LZKG9fX43f7+8SJE3Ht448/Hq979+5tl156abxu3769HTt2rHEN9eL9Woz5uE1Pz/R1OH36dLSdZ1vfM2fO9GPLM/m99ivXOsarq6uNf/uftu3atas973nPizbcd9997bHHHovncY1jQv9EG8cph/xGu3bs2BH/tIO23nvvve2JJ56I37xmNEIGJzLpWCiPjjXtpl/m5uaij2JsVlfbxZdc0l7+8pfHd4cOHYq2809frK0ux/jRF7Xdvq9y5BhW9VNfbFP9zT6s3z0D1e3HwHKUW9tInan73n0H2nvf+97oQ9o0N7+t/cV//a/twQcfbDt27mw7duxsB8872C6+6OK2sLDQxuspr5RH38/Pz7cnn3yyffELX2h3f/3r0Tfbtm9rU6Optm/fvnbJJZe0yy+/vJ1//vlt//797cCBAzFGX//61+M+5Ec9px+QD+Tv8OHDPb4wNuqi7eE75JY6XHjhhe2iiy5qBw8ejOcdP368feELX2h33nVXW11Z6bFJXZ+amm6rq6lX1J97rr766rZz586Q/3vuuafdeeed7ciRI+3EiWNtdWmpjaZSn/mdfqPe1HWoryF76xP8UxboM2SLf/BB7ItKdH/nOtYA+DihK+Su3k//iHV8P3omgG9laRgVvOuuu9pHPvKR9rGPfSwa60AgRHS+ICAgR6MCqGd74OE7G0snCOAag1CSmQTWvG6isCqI5XuvjazGhLrwuQ4I76m3yhcdMhqFcvO9QGG7BSa+R9gFcsBF4ArDMj0dwMU//cA/19o+3tNX1bhpcKy7gkwdE/AQsKl4jobB9nAv31seryjryZMn45m8Uo59yvhQf8HqyOHD7dCjj4ZAP/e5z21XXnllO++880LRbNfxEyeiHNpEG1FO2oXAamzsH17DuIxG0U5+55mCiuOk8bKt9AsAgNI9/PDDATL2C0aLThAMQr7XJ0aaewAQQIU/iMgjjzwS72cwpsvLUZcqb7ynT1RaXvlc5Zw+oJ5Li4vt/AsuaC996UujXwAp+oPfaB/9VAFfcFcBK5irmBpy21+VXVncTPnP9t2wjGp4hgaHz/Qv4whgXXrZpe2d7/yhAEvGizb95Sc+2Q499ljI79zcfPTBZZddFsAaBLAznsjBnj17QoY++9nPBjYsLi21bfPzIWv8A6TIFuO0e/fuXnYYJ8GeMukrXqkDcgRgnzp1qscJDapt09gw9tThgq6OPIf7br/99nbHHXf08o6s8AyJXZW/Cy68sF126aUh/5R///33t6997WvRLvrjzJlTbbqN2tx8Ajb9wnU8hzaIL2JfA7/GU73uiUPIWhDH+fn4l8RsBfJnM+7rbdyE+SFJqIAf/XWugF8Fh0p/6Utfah/60IfaJz7xiba+Po7GLy0vp0J2VmV6RoCeiu8CsAO4Z9toKj/PBPNP9q8yTk1P5fedVzBueW3/e3gOeBjpEagclenb4bBs6yMrqALj+36AOlah4GkdfY5WnEGCAfCHsgSzg+12lp7fZTz0zcKOHSH83sdvtMfBBji0+II3z7Z+tpHPKEKtnwyY67nX36kzoFQZNvcLcAJWeAGrqyG0R48ejfcoJAwJwUcYg5lPTbVTJ08G4OHhLC8thVJTl/jXeOJBra9Fe1JJzsS/HpOgpHLwPX0D68OgwPbC81jKdiLOXBNKMU4Wg/yMO2+I31B2jAXvUVIUtHqZytfsLIqaCq9x5pXP1Nd+XVlZbU8+8XhbX89xvejCC9tLXvKSdvjIkfbooUPRHgEDuQ/iMN7ojQnsm4G9irkZ63esqyHYSuHPBgT527jNTOMRjdvaOu0ctfE6/ZfeN/WmPy6/4or2/W/+/nbRRZeEHjPGn/vs59pjjz8enuqBA/vbeeed3847/4K2a+fO0M3wRqdTbwE+PELAFTZ88sSJNjc/H8YEPbn44ouD2eM5IFv0CQAJ2CN3lTTofQD0yCP9LEmQnFWwx5gw9gA9HioGC6OEfH/uc5/rwb4aE8dGQkP9MRAYJcqgfjwbLxEvk7L0hvAst22bbzt37Yy28Hfi+Il2zzfuCX1N47+WuIRBbBPAV9bQQYkfcmebrVd9HRrx4WcAHxnd8g+j07H/pwC+nVIZBoAis6LRdOIHP/jB9o//+I8NxQj/pvwpqJV5VzbbpmYaxkArV8M1Fdh9T4cIvCoujwMsK9vxGQIlv6lsKoYs0w6VldIhKIH3Vk/AZ9dyqTPCTB0RSK/nvZ9lj9TBAQ5DgGu8sBAAgzLYTgTXNqU3E6PQg5PCbhiqKrthFcMktT6yaw2CY8v3KloP2l2IC2FHIanfNddcE2AMoBPa4T4UAIXkz1BRGENAYHY2gBKQ4TraTn1oUyhD55FQHw3dnt272+6du6IsAB9Atd/1ADUYfq/8YCQwTpQNs69gr7xU75E+Fuw0utQJBaSessqZ6TSYeD30AX2C8lM3+05vqxrmoeJV4JbVe83QCD6dcj89wGcJAYiEEadGAQbgAfI0N5chiNHUTB+eBMTf9a53h7FdWRu3EydPtltvvSUM5+5du8K4E2bbu3dfhCu5nz/Z7fzcXMMD/MpXvhLgSv+gG4wPxAYAJkRCqAXDTN3wkDDqx08cb2dOL7aVlSSLygRjgNGh/x1DiY2sVR2UmAD4/uPhYnz+6Z/+KQyR+qAO693wHMGe+gHgyBH3Uz90gHHn2dyDzu7YNh/XoRsYGsp84IEH2je+8Y24TpmoZLF6luKBfaTn3WMUg3XukfZWGf5m8lNl5imAL9M1lGBlqCSdcNttt7X3ve99oVgRsx8RZkg3rIZQ6JwaH/VzsPYuRMN3ujgqpPcY45KN6n7X3ysr1+LXMIffAZrjEu+1AwR7wzqViQmOKqsDST0MxwjidLK/I0ACQq1fBX+EBiUBGFEIyuE7wz+CkC4fr/avrl8N4/AdzxW0qQ/vDUWcOn26D10Rq2S8AD3uMdxiGEtldvyNn6JIV111VdQXJTCUQb3sv/AsAPb4biVAP+LAc3Mhh1xL36h8yS7T6M3Pzbejhw8HWBsi47fqwWnwHD/aABvDC6E+3/zmN9tjjz7aGZw0MIZxDNXYjwIvZdDvjiF1wpARwlldXW5XXHFFu/HGGyOGDBs1Xmu4QYZYx7qSJcFpM0XcKpRzNtB/JoBPOQH4a+t9zHltLd1/w6P79mfM3nj18VOn29///d9HW+kbjADsHOYLMNJ+GDn9SfgEeaC/APtbbrmlD/vRp94L2F92+WVtdiblHPkhXCezd16HMulPAJp/jT515U85k+0bAkQ2AX1YPcaF+vzDP/xDu/vuu0OWKlGqLN/33Lt//74waHwHwFMGY478Cvbq5b7duwLokTv6DcOAoeM+rveZGi9lX+xS3+kL5bPKyVZjvNX3Twf4EoCQy81COgyAldMFoTF/9md/1n75l385JqvsrJmZ2QD9OgnBez9XdqbxWB+lG1it7dCl4bcawonyYGZlki69DsB8Mllhx0WIpZtcrs+pyiTgGyf2Ny1zDfdYlsIWSkMooovHIxSAgEBYwywaHttoeIKyZKkaNOPIxvYoX0OgURAIDf1oFGXyGj1+ZyydoOV5GiYZruGfyvDtO+OolAEj4x6UGOXHNUfQUVpj8VxHuICQHIxtZiYZPX2H8lLPCpBM6m7bvj1DRmfOtMNP5KSdc0H0gWEZlVblob8AG5Sd8mX2eCGjCPWlgakKZX9XokFfGuainwQ0Xq+84rJ2ww03BKt34laF1kBWxq5CGqYR0JWnoSF4Ojb/dGxt+HsFBN8D+Mz9rAH6o9bWx63Nzmabn/+C69qb3/yWGFf6ib7+zOe/EMyefgEIYbKCPWUCZrwiB3ikjNeXv/zlduc/3dlOnsKbmwsvACBERvCOYM585jkYdPqSV2RHQqD3R3lgDb851uqvWBSEqTP2jL/hIrwHxhBS+tWvfrWfw9KrN9yi8ZDZA9xGEfBUjnXAbdhO7zRCswsL7fwDOVfEs2kHxg794E8iUD0/ZF4yrF4L9mKioHw2grClIWA6q4/iby1VgUObAT4VZAAM5eBW/cZv/Eb7tV/7tbDOVIqKIwzEcGdnc9JBsDL8U5mpIMfr8lqyLzvB93Z6DadwDUBCXXwG19thKlV1qfs4WsnAcdCqmyUTtpMVrFqWgGVd/c3wkdZaRlyBX0GLgWIOo5uM8l6eX/utMoHeI5qCpWb4CAF1sthJ4NonNXYvQKKgKJVAa9zZ0EoFLtm93gJl04bTp4m/j/qJNZgdDIc/2m8ZKi91PX36VLB8xs5rQiGWliImrPDyDBTrxLHjETKSINhHZm2oELIs47aCPWysMpkqU7J7rkVu9OR8FrKMjPOP4eHZVz7nOe3bX/FtMWEHADkPYSaURlFjPlTG6pn8/wn4xNgZu+Xl1TY/P9tWIrY8ihDNW976tg6g02sjRHv/gw+FTBLPBrB5Te8bLzaNN+DtRC9gR8weoGVMZP6wbTNykBXuY4yYjOdVT0+yJSlgDJRXvf5K3jT0eHaybDzPSy+9pD300MORjUPcHYMh8ZGhiyuSSUCbUCXjz3eM/ZGjRyOUVEOkhnJoN5h3+SUXRx8gF0xOP/roo32kQlYvZvE5M+eIeEz35M25Oz3OzWRkM4O+GejXLJ2t4L4nI0PAN/SPgBCDPXNmsX34wx9uN998c06yzswE8DBgMCywDKsuq9f9qkysxlFhfyTTCcCyOQVJRa3hIZ5nxogudb1eKyn7rmBW2Wowu5hQzJTHoVWtAF3BH2ln4tfr+U1mznd6IjJimX6NpwsuCjjtk7FoNAQPBVCBpV41xMV7QxHGAa2DnpntU/Bs2+IioZ9Mh9zs3/kBDRf3hZFeXo4+w9XFw2NMmIRD8VQkWRntOHOGlM1k9k7e6nH0rIbx6LIxyKKZ7uaCVAKfWYWcdmNwUDjqSl0AEOvJtWkMCQMkc5U9+lzHzxACvxsvpj6kXr7oRS9qjz36SLB7rofJ6dVqEHmmbL6+PxvzrmGc+v5c2f5WLK8auw2Gr/OAMztuOsaRcXvXu9/TT97PL+yIeTkAH1bPeD3nOc9pF15wYVtdy+yvmihA3zOuACsxcgCafgbwwYQK9LBnvqP/CLGY7VLDOM6HIFuUpUGuICge8BwnaHmF3cO0MVhkB/EMdcz+NfxpH1MGMgTgSzIZ0xpK0mvlHmSOtnnP/j27gxxg6AB7y7DfDafK9tUp5M0+qsRDj1P930ouan9UeTkXwO+xbm1tbazQBsiNcYUzr/tv/uZv26/+6q+2T3/606FEXGcqokpDXu5yTGhMtfl5gD/TDfmTpfVsfiazcsbd7zaawaSDnUxT4e1IQI368EqnGZbQ29C4cL1xRuonAPNeIyCr18pXEK/MXkudbUiXuIYj9DAqK5dVC/gKmm6/dfIeBoqekqXbZzUcpuHRmDlWuuHm8HJvDf3oXSls4YGQ0tll+Oi51ElU22f/Zr+thNGnPAGdZwOyKAhKB0ig1E5W8z0MH8/EfobZAzrWh/rGHEM394D3A+DTd8oLv+llqPCEEszyIIwDy6LMyuhryExZpG30j0ZWLxXFBeypH8+6+pprIm6Pi/7ooYcDfACiNGI5WTtUUJWPa6s8+f1WCvxMAf9sYK9cVMYcZATAT22MPrrmmmvbG97whrZ9YUeMK9ljX7jllvBkDJPAzgG3nODNtGDL5xqeQdgHwKP/6TeMAPcQQyf1Eu9Azw55IIxjqKbOs1EzxlkPSxyQZNgevVueQ4iIfwwL/xhlDBb1Ic+e9koAnGMy3EmdnOR3Hos6nDhxvB0/fqKfP3Icud75CNqH7J06fiwmaWmThE+wrkQRmTM/f8N81fx8GIlKjgXzrcGesHWuOxn+nQvg9wwfwDd+G/HMyCk93f7jf/y19tGPfrQ99tijMeh0tEBk5bh+ZnaurXShE9lmFczKOAVyGqW1g3ECDAw091MXs194NZRDhzFQshRj6AgK3yE0ulYMDIzcVCXDQgIv7WFC0Q4XiIeMzRh5BQ1j84LKMEYskNVQif2hMFRLzRQaSVMydJ8lYPu9YKIRFTj1FGKCl0nOkhHEvUPg1+DZDo2S9dU4Dg2BHoITZ9ynAjMue/ftbXOzGS7J8BYplRmisf+dzNIw+ozod/qgm2MY9pfGjvACHgV1xeCgcIahhkbSfqugi7xyvWsQeA+Yw+p5/4LrrguwB0D4X1o8vSEmq5HcVOu6SWnHdsj4n01wHz7f/tGb1Zusbac+1113Xfuuf/Hdbf/+A5nqODXdbrnttgCvyD7ZsSMmIgFtxxHAUofTYK63++6bgL1hHAw/IM8/96ODsHVIGXrJeFE/ZcA6QkKImWMUlC1DOca+6VMAHybPc/QgkDvG6ZZbb23333dfTziUrxrSkXiErO7d2xNXnnH8ONlAp/o0W40M9aBP6Bu8Ad7THw9/84HwVPS89fwkHuKbch8hyxMnok+dHJfk6c1oYMQo9d3v6+u3Avi9LKysrAQBoAKw6K/dc2/7qf/5p9stn/9823fwYDSMQXXSRWZZhUqBq1kVKvow3EJDBCEsrBadjndSj86tYRmtrAYjJgfH4zAMPFtDQ6cCQk4qUx8sMkZBb8HJFBWzsg2t9LDzZXSCnp6A7Tac5SBNwJGJ41zJq8L7W2W6/g7L7XIxN3hH1WgqKNVoqOi2hVdj/M6r1LrW0BXv6Wv7BW+NkJduqaxfJTDU4/MZC8MdgAUKybMAe9vONebh52/ZJz4zFIRMjPX8TrBkHKphpXzuldmbAlonvivj8n7GXtkEcCQIyEsYupWVds2117brr78+YsyASKSrFsC3H/QQtgL9qpiO+TMF+7Mp92bPpXzHwzCVz0yCtNKuuvqa9sY3vrGfaF3YtTsY8Re/+MW2a3fOyRDP3rd3T78IiDKcg7EPWXV666239qE6QJCVtJdecmlkcVEGsoduA/SMVXhQnWdUQyX0KeNh2qPgV/VLQw4mYEgwKHgQ1Bcv41Of+lSv77J65Zu2895nA/T8E4kgU01wNdVWPRIP9SpoIzhiGOvksaPR3/RJrG9Yy7khiSN4xPV8di4AHaEf+DPRQ9xQRzVU1VA7rmfz7s6F4W8AfB5Mhf74j/+4/e+/9n+0J55M68VDsNR0XKRgxgKYnDDF3SOMI5C4ApaHk37FgBMaYil+LmVnS4WpmLg0lKPL56pcWRnfGxe0odSRAaEehBD4XQuru88zNSbE8rSqXOtkp4BiuEdlsUNqB9sHmzLzLmSkcMj0+ayy6TkNrXYFXBl3vU+g0o2ugFFX6dJugQxhrIqvcawGVvBUMXrDRl58x3IpR8GL0BRZL12aJ98brqoGjPJgcCgwrnZ6ajkHpFLL1jSeAr7fIxfrq2kIHHOfYaiB56CcAITALthXcEVW7E9kivvpJ1dr8kxk4kS3juB5V13VXvCCFwQ46TXQzjOncyWt4YCnA/BqqBy7sxmGczEa53K/febcD/U1FEa7r732Be373vSmNOyrqwE4d9399chkYU0I24CgU+j6wvaN26Lw/J3M1bUWngAxe1dZG8qBcQP2AHJ4Uevp/T35xJOBK6b+Vm+MOpp6achIj1vvUyODEcHY4+FhlAFt1mqQjXPvvfe15eXFAF3Kz7HPdQeSGcpF/2XptMkMIeeVqI9yp8yQNk1/sOAMvaD9LChbX80QF88S5CVlki0jEXzvnCeyS3+IGRgS7xP8NyMHVSc2k4dnDPikVZGF85d/+Zft6PGTbX77Qpudm41VjRV0aqNqqIGgBBO3hGYUegGwhip8Pz+XeeUyfOPufFeX/COE01PTbXllOQSIQQdYuCbDBrk6dWH79gAswz6PP/ZYxCbpKNkDbAOBMPZe3T1dMoFOBjoEfwHS72tYpfaNTF9h8LoaZqD+9pXMoj5PtjMUAI0l91KeTL6OE/0gSFGmAGiIR4GrwmMdTLuTGVWGb59bb/rfFF7KiiyXxcUIvZGahzzYz3oRMmSNoSAQ6bZrOUFcAZ86G+IDaFBU21o9H40k1+taSwRUJmOqATbHj7fZubkAelIHAXvi9tSf+2Fj62u5t5Ghhqdj6hr2zQz1uQB3veZsjG6zsjT21CFCsx1hu+HGF7ZXv/rVferp2ri1hx95JMCefXLce8ZwKauFjTdXo0rePHF++kiP29RLQi1m9NB/GE3AzTx7ZUvvg7a5qpuxoLwKaso25QPuAD1E4tprr433kDly/hkz12xUAqL++VzKAeyThKZ8hcHvcv2NJlAG8kP/mRWHEeR31iUA1tw7Haw+F59VPRXceZU4UX/wCl1BfvEgXUwmGTNVU7Ja5edc5OBsgD+U2dHHP/7xMfvhkF5FQ3ft2RcLo2SeDm5lwnZMz2q7vPp0cVpuo9BZP5XNEE906Gzm6dMRDLjAT7nGWekgl8q7Lwyd5wTPwsKOiH5Qji4j5THJiAuLIMcE4NRUO3DwYAgYLiydLMvnGlmrnVyBaahYmzF+wS/7hE2kJhvGeb2v1fhNPBcAKtmJjCTK7Fb+Dpmi/WiIJQ3AqNEfChD3Gys1lFLZ1cQry1W8/lVDRj/UOH6AGSlmJeRCP3K/C2Sc2EWgAfw9e3ZvyL3nuZXx2zbLnpvZqPiMrelrKJvbRMji3CJBQ61Bc96H62yr9YQM+PtNL3xhe/7znx+yj3zoQXBfAP9q7v9Dv6g49f1m8lFBQILwdIZiU9b2DFZaBgh1hk4ZYExg3W//gXf0cx6A5t333NPuuefetj5eb3v35WIjABtdAfRPn8qtONwrh75yYZEesyGLyy+7vF19zdWdgU9dgmAZxnHRkp4lY8l39LWpj8qzrF7mbKwdkgfx04PA6PzN3/xNgCfl1uyhxCxWcueYydTN6uJayZBhRu/nXr1Ft4NwQR7GDqKJXITssJ6hW+OjzFHvmhHG72b1cI0LuZy8riFxPXWBvwJ+lZ2t5OgZAf5ll102ZpBYPs1yf5ZWz8zlni8qqHE0hd+OydjTbOx1Qo4uYAfosc8EjJ/ORynd94Zyci+P9TY3P9d27dzVL6xhIABs3TI+2+Euf0bgdJXoTOoHEChQDLLhIGfB+Y7OtiwGFitLxwsIGiXDDMYZVW6eM2T9gF9OCqf7OGGYAGjuxqjCC+6Cq6xAYdETqCC7FQhoNGTKtUwZv64xr31s3v1euoKtnyxYg85nWa0sPJQRAR/lCl72CWHMWWSlB6BHwZYZKBOu78LC9pgg5LvVFRQxjYgGV2WPjdHW0xPR80FOmAQOZYmsn9ORallDisRhdauZL+A3ZBCZhHSwqpvxSTleaw8/9GA8Gxlhgvbqq66K5fDIB/XCoDCWR48eiRAkDL/KAO9rOMzx5dX+Gxro6q1sNqbfCtjns7oda6nnGG8vV6kKXFde+Zz2lre9tS0vrbQzi4sB4KRR3nPvvdE/sZXFnr1t3/79MWm9sGMh9i7KBXMzAeKMKXoCyMLYTU/kNxdVUS6f6RfYP//uxyT7dpypt9tWoMt8luxRd/uO8mDkZuPktg57g9kz58AcHX+2V9JmeFCZNPbuanbkkn8MjtkzMYZd6nGE/ubn2o6FjNkTmjr0yKHoA9qnrI3G6Ymq8zUsYwgwFmh18xnUh/7DaJiNRFsxZuKV8f262r5GBJSxTeWl7JZZf9/MQIz27jsw1hJSySWAu1sp60PqalIaKniGVesmKwQOO0E3DWBmmTrKp2se7HUEK02At2KGK/zM9VpkynPABEo9CpTKFKkD+/fHXiAMgsDFfaaT6dYx6Cg6rhqDGVkunZEz1sv9tgPhn3R6hmNqCMaOVsEV8pgAXc9thQVTmWsFfucU7A+Ftrq69q2stT5TxlD7xnCIYMyrcx8yFMpQYHmWSiS49eGmtdzGOAxdN6mrodIwVA/BVYqMUab45UZqGlPaUMthk6m1Ln5fZYkynZ8wRo080hbZrCE55zN4DmUDHAI5jHB1eTEymW686aaIN5s9IhN1W4yebW6xH5XgXvuwsrJqCM4V5M/luqAQAH1HJnKOLCdlWe1O++mXq6++tr3mta8NeT524mRsNQEIY9zQBSfXAULb4KQjfSDoAKzE7AEjyQTASx4/efqAYm6XnSFXdxBlvGpcnr4RCCnLbbUFUENwyjDGBMAH6HkPTrDAicli1+PofdIlkoQqs7SHMri3hnHcBE3SwW9shkZd0HW3i6As2m/YhzZQvyQADEGuazAMo9GRdNa1IuAM/3o1PJt/7ncbZ/oMedQjZ+xquNa+qQREmRlurbAp0Jsqf8GFF495OJ1DoYvE1OZyUzIVSldFdhMxQmLDXQyZ/VOoiIAdnTiVO1oyIcR9NiCUuWORydZywQaDzjVRh4ijrrfdu3dFPSoA8ztCqYsuQ+AaJ3kYvMwFP92HSmLv7i69i0EnrheLLY4fb493zISycR9V2BoHl1EnmOTGYBXwh66+AJBCmIAvUPCcOnHNb5SnEOppKMAaEZ9XAb8yc7+nfEFcgRdgabMTVnoCCo59q8BUL4WJKs8SEKhVtOFnw0f0PwJMXwO+ziXYPlldGMfpqVifYR/U/uM6vUzuRe7Y0dExsVw9PXefxt0AACAASURBVEFLOYgwDmVMtdjx8jnPfW67u1tBy/ME+sr6wrifZQPCOhYSgapojtm5APm5XhO7vgaBAKAydLiymqE2th1BZ9j1ku0SaFfEimfnAmgeJN7dJTwQKjWLxJAkRiEypbrQBuDN3B4ghI4Z5gCE2Uguw6fJyvGyAUdAXyLkxDH3qsPUB9mrbN73XOOkKpPAhJnYgwejRD0+//nPR3v4q/Mq6qrPFbNyHikNmm10cZ3eeuAZXsZsgj11hZUzduzLxPWOs4bRMeY5Yhq/ITsSRD0h5Jrv1Te3IeH68OYJD83OxU6keDMAPP2ONyAJFdOqYVG2eh0ZbK0wBPyqz6PLLr8yFtvCFubnt7Uxqx3LwiktXw1/6M5YGZRJ5k8jZVwyemNUxtwQWrcHDgWemQlwxiryFxOBGJMuD98B4jrCTkePHYtrCc3wG4IioMksEL7KcAUhyjdNk86lowF5BhgGhKCagiozcHGQzDO2zO3SLWUYm1lehTF3VpjEypmIJsyhZ8VgVtYoIHK/AOhz9AAc7ArWvtfg6hK6OMvnOJkm45bVc5+CvcGYkZ1V2H0FehVQT6Cy/V6wu0NOUEL6lrJdpNW3gy1cY4Fbt61sd3BOCHdZ6WwbnT/gd5k/7aCNMZG/sBBgBbM6E+GgmfbiF90UE7SEBiL/fn09ZEHAZ/FVPKvrh6mYSXnqX1X+oXH06n8OwI8DaKayTrlhIWtNJtkil11+ZfuBH/iBLjQ1bqfPnGmLyyuRXYJOAaLqikYyw6yTLY6RGbxlJnXRD2SHtsDsAWAA3xAOYwDQy14dU2XBdEMzcjJklltRU3faQBk8gzFjDQR6jQdB6iV9y/zKZz7zmXiGc37qBcPD+g0JhzgjwaBMcMXUSEkgdQiyw1i31ha2ZQjbnTwNvziGeuLqBM+nbKMFtHtxkT2gcjM0200/CPZcIzap335GbikLQ8ekNN9jbFyVTP8YZZHpVzkLXtLJRQX7+t42jK66+tq4nkEBoGPCthN6QawyZ90afuvDIJ2CcJ0CpFEA6LZvzwH1OTB8BIgKKQTJyhbC1tB4DAINZ8BoLJ3CwNEpDBwdIovld37ToipUDPzhw0ciJsvzaKOC49JuU/YUDOqD+8+11EHQF7yyXbD7nFh1Vd+Qjcs43EOntcn+64KcTF8B8VmUpZGrwKiABNMe4FDNdJDpW54TnwoO5bNk/tTJU9H/hkA01ENWw6OIW1aGX0NaQ4ZfY6v8JoumPoyJsqBAxvNxlaeTbCAfyo91SpBLQFcRkddYQBQVTJfb0B0y8sRjjwUb3rlrV7DSyy+9uN9kjbLcHwdZqPMKGrGnA/xeicp8zT8n4IfOzRBWYJIfj3qmLa/kTrW077Wv/Z4Aefsc/fjaPRnGgdQAaJIBdVtCJ4AB8uz8COjxGyALCGEo2cZgOyGSLhyHQeV6QzjqgJEAgRnQ498wXCU3XBOZOOw+efBghDjY1oLx8CAVgU9SR70MDTpWAcKsil1Y6Ffk01afbWjYOogdyMzC/Fy/RQhxduaMYs+nbjtvwzm8Io/ioQQ2UzrZIz93AlB/uVYyoZchIWZMJFx62uwltbtbrYxsU647d4I0zIfW+dMeLwrgpypMiEq87whT4M4VVz53bAOo1DR7j3TbF0c5EZrJGWhjpAKWLjTxeZm6VtYYuqEaGQXPgKU7kRJ7ZxAL6zIqAHKe5V4pxvGd5YZhMNju1a5RoDzjtbirCAnKT8dSNwQJIYZBuOrPOBrP4DsNDVkGrj60jdTfuGHXh09ZTCXzk41Hf3YHvBDWAXxspyzDOKADWcMovDfe2RvLsstoZZG1f4cZPj7DuQPDPPSNuz8imBqX3lgFejEBPQF8vqkGoQq3Ci9Lt79UHI0yz6fPBf4wEOxuWSZto1zc8XLICdcZ/ttolFiJmZvLMV6xzzqnJDFxvGNHu/6GG2KV6Z13fKXfd0d3/Tjpl92se+3PIA1nYfhVB+yTaoP/eRg+a1ym2tJybmVCW+kTMlhe97rXRwYVYzg7vy1CXt+4556Yj0Mf3OyOsRVMBDL6VPKF94P86yWhh6RDQrQoQ/YJyKMz/JvKq9zLQrkWwHW3VnWphll4tmmd7qxJ38Hq4yCV7rQ22mmoUgPtcygP2aau/OuhiQeGdiUiklJ0jr7YszOJnWEpdc15DUHUMecZPBNAdm7PsDd1cr5Cb1evXELcezwkoRSZ5/fQnfE4MguZv0Cm6T/62a1NDG/6zGD3JSpT5VDi1JOT5193wxjLGLvLcTQfK8S6LJPqmqCRxNsdNN0ZlcXVdSo9GRVkA9B4G0qHxZa5K8nU6GwBOe7fNh8nxxiK4F7326aTTHOCVfB8OkHQgL1wBipshOcA+Ai6VpJ6y+JdLo0wmdPvZKaCTjuY0PUszQW8j85tkuHbsTUmKLtRqNNdJvskWTvtFiBkW5Vl1dAZ17mroELIPTVsYh209kPh1ID4XK4zvmlZZg4I+pZfQxfT4T5P/gTcGsqp30WMsmRe+NnvGBsBurMrbZUTo9Yy+0Qw0luTQMjqfa5l8Dv1hRHBPN16+RWveEUoDie0LZ05FcZKsDczwnaGoevS7diiYivAlx3XsNoQ4P9ZAL+bMESWiLnzjAsuuLC9/vWvb1PTM7FzbRiB9YxBUz/6GXmXVQuG9LEEQB1jMRNhUr6nX9ElwivsrSNICuKeRmU6q56/40vdTKHmGpkx34sJyCFEzMlZDBe6zV72xO0lHjwbPba/JUGOA22ivm6ZQPl6cIBleIHl7A3j4WBIbBkzaiEzHpRC33AN5RgG1dMEH5BB9NJ6SJh5JnXRoxUDNFTOUXIf/SdZTYyYjn2uwuufn4/60yZkNw4fWlsLPHLSmnv68BEkfTYXG1b9fwoWQN6vfsF1/eZpCTwsEc7lv1pQX6mIO01qZeJg8G7HyEkaJRkt4wBTG0uHM0GqBfaeOCxjba2fRKXzEBD36HBzJq6n8QiyrjvGgj8EB9CiQ2ALdA4szy0XKM9YJN/TgZTB9bIbOpK6MQgKEgNGfVAEylARiD+SmUC9dW/D3esYqS6aA54sOT2lyV8GhPSIeI4GtsbpNKCVPQdzJi7eZSj0go/L1nlkXq8iMqjus2M76DeeiTIpwG4QZn6ywNUdBd+HU2hHts/U1En2TjUY1X23PwxNufo5yAPuc0yG56ScHqNAL0PxuT7DuSC+N1MEr4DVoS//9m+PjBTmZgCS9dU84csMoj4H22Hp4mR9mwcnufm9rKkMZrx9tkBecKK8GkLVqBvSAIhf+7rvibk3wIpdL+lb2upcVM6j5SFFAqZARtmGQ9ErwJ4xcvtrwBh90hsX5AEsQkfMjTheGk3lDhmlTuhN7TcNOLKHMYHVk/EDWOOBk4mDvhl3l9lrKGxDGHy8sG7NgGfkyryH81QTbzvP7qBN4tWRJx4P8JatK2s1DCMBcdWsIUB11n4wdGTIaQj2i0uL7czpzGKiDU72qidiRCVqbuPsOiT6Cbxikp5tIiJCMp/bh1BmRhWm8qCbDg/6cm96yUvHClIy8AQe3lOAMSdZtwxfYQzD0IVjZP0ehUcZkeJFbGs2J2bpVM7E5LdwP7vtayvzpdNwHxHCmkPLezdZQmBg37AQmSkCSadQFiEf6sx1WG/A3F0PAXxPcuIahIN7eK4MmzI9zYYOpwwMBPXOBUUZ4pGtMOAyCYFgwpAzN79a4AoWleHrDWk0alkKvTF3GbWC2YNOF+MXNCsQ6VUYs2X8FHzGx9QxFQ4BCqXLk2c2LEKqoR8VXVCP1+6Yvcr8ZZj2lSyLCfrlWDSX6a9mhgBWbLA3NByUqUHnPWAfh5R0B7S/8lWvCvYIU3TzqvFazglV5d4MqHvlOEta5hDsn03A14AjA/Zx9SogZJdceml71ateHeAcpIjMulGeWUCWXRxXSE59l3mjkVIWZJC0lYVFhHF4FsBJrN6Vs9QBWeB+vGb+jdkLevbXhOC0/uBxAdv+Qc/QbZIlAHoWvqFneOfk2LNXT4A5ixG7xAjlR2PBc7imArd6y/eOcZ3/qqSUNnF0I8P7xOOPt9Mnc+M2Wbx4qK7wXCMYpoaLf+IWddKzkDQK9pJNQ0D2G8/LjMQkOo6x7fQ7DTPkBQOM3KOnjFmsPJ+eigQXSbJRhsDl/nSzTEYYfdt3fGeIdQjCKNN8mTw1/KCLEhOY3aHjKKOuGw+HOfJHaAhXUytsuEWrw6AgLAA+zzuzeCZmPWmQK/uMmwHsXEMjXaTBANJpdBiC6YQujaZOADqZBAgPf0wWHzuWrhN1QLBxf8kt5j2uJJ1D55EhgIGJBUMlP5myUSoHGoVidz0WFVFX45d1skZrz6t9MR5vDvgKTrhy3fbOumoKXAWTpSUme3J3RxVMQa0K53M1Bpbl94TbAFMW3LEIR6EkA4o+qPnKMdGVp4dvAPwho61gX5XU6/xOD8b5A8Bpz769/ZoO2lsBSgWvSlb7m7oi/LH19tpa+85Xv7oP43AdvyMDJ48fzU3Rui2Zh33kePnKVg/1u60Mtt8P+2Mzo3Au38kmabdhgso6t21faO/4wXfEZDRsj62Omf/goJrQ4W4fmSBt3XYn6Ef2I6QmM0n4Y2w99D1i/fsPtAMHc8vryFZjNevSUvSvoT8Bivs13I6X4YwaevA36sBYA1rMC/AKy0cX//qv/zr0VtKFbPBHPfX4NCzKPpgBwTNuTuYcrLfKrkCv/LsYi3b3Rxgu5j5U1YsUfCWk6Cb9V0NYyBbPlvgJ+AKu99JuJ29r+FcypQGoRr0aG4kjzwNvMZYYZa6Jzf6YOO/aoNduxECd6fX/Zd/5nf0ZKGEl21SLeHWXFqfAm/pmI3SRsCosvgoDQFywAL5CRmPpGGbQuQY3DIGgUk62ci2D7O6WCpWTxQwkh2rofWA4XFAFA4d9Wxa/8TyZPs+hfuZnm9cPkOP+8j33wl7oA9mChoJ6IViUQZn3339fO3Ys9wE3vz/6iWylLhwh+KWw5zGM9a+GdxwMY6o1tGN7BX1BwJCGdaxhAIVXYVSQ6zMdX8aOvYjod4SFvkNhYtLz1KkeIEeRipo5zcM/2XcF+cpMq8FSnqwbuciR1gvr2rsn5pC2dYSCcZFYGOesisDv1BEjvLayEgD40pe9LICEMI450MZKT588/pT5jwrSQ3dawK+G+2yA/WwBvv1VyYBGb9/+g+2Vr3xlADLtY9dLfov00uWV6Efy7dWBM6czpKKBrKENZMvtRfgeo++CoSBynRdO2W6C5loFx3rYZ3qJAKoMNw9Jmmksirzo4otjTgAPgnEiOeLv/u7vQn8NgyjjMl2fRb8oV+g08uokvvWS4XOPsmo9uBY55zme5xAGtVs5K7O3/8UQJ7mdNHUOQG9V5l4Nk8Yg68y8RW7rYNnqL/Vkl4LVleXwONQlrhuGDv3M8xl/+o/xwjM+9OijoQeUJ2aanVfrO/q2V74yY/jsvAhYjxOcvKjG4LUaWuHIn53PHFYn5Ywf0dlc7yByLY1EmRVemSyVRFkxBIRO4tnT0+3I4cPh9rm1qJNPAjnPtZ50EEYEbwADYBqYbFIXFtZCeRHznJ+P95RRF245kUyZGATKA/ARSt7DkgB82JVGgPbRj9WCT8CRXOGNiL8Z+DK5y8R4HPY8n6E1w2o1pCHD4bWyiqqEgvxmgCZzyrhuTt5Rf5TBrCgUCNCPDdFgxMtLsVDE9m3FdodsvhqISiL0PBifMN5Li222m0QzHTa8p3LurQomI+I+Di3HYOClvPglLwkwwYMT5GVfhD2YtK3sVOWrilX7qzL8WvetQP/ZAvwKPBpG+mvP3r3t5S//9ghjIqPI5AMPPRxyAoCxv73zI05i47IrO/HabSUg4NAWPUueZaYLXi7l0v8w/CcPH94ga/YH5Vg+dXJlqgbaCU3KBaDQZ7x2AJ8sHA5Md2sL2pgpjpNtNirYC+KRTccun93KeMAU70aCIEmQ3XM9/87XuaI1DBprfqYme0o5htS/6p5zW2Kgxof+7ueCOsHQUKBb6Jh4YtnVY6UOUQayPkiplGgob/aL81rUJbaMvvyyiEqAZU7sWn9Dt2Lt6Nu/67vGLgSKwZmdj0kFB4oJIawzlUYRDcsAELGIpqukIGQnUUnCHoRUaBSdzcCSkkmHMDj8YaHoAMvnGsrAhSTWzntYA4J0xZVXhoLrjip0/M4gu18ImRmHDjGjnWUxILg+uI/Uk2dQHmAmc6csFOqRhx/ul5HTPpgiE0vEh8m13blzV5yOw2QJRgLhofw6ya0wVHAhb/opIGmIpJtYcdM5gZ682zxFbOMMvCCq4Ahqsp8KSNZBZlwZsjnJjjVj5EE3lOX5AjHJeeZ0AL5gW59RwXCzME9td2WthlZQRkD7+MkTMbbIBONieI/79WRsD58Z01XCTaNRe+Obvr/tP7A/4sDOOxluA+xjz6WWsd/cFyj3O9Ibcm1DNVhx/FsJy1UjvRnoP5uArz6RfcGc2N49e9uLXvKSdsWVz2mryyvticN5sMjsXK5RiUVDXaXSE8u1IrTVSV7bWudJBGzkwnRH2sH3xsgZH+RbcNNLEAsYM+rgweQ8h3v445W6eTIaoVPCOWRNEcZx9SmgHdlH3Xwgz1JWraNyrzdKPZ0kpe6u4o15i25sjSKADVyPzGR2TRrCGTLoVvNZ6q0k15C0IUEzwrjWcAx9qYFRPmiDISBkkLr5mzo7ITxsALcShiexNENy/g2Jm+XwPRmPkES89KuuvabdcP310QdMepNiahq0W2VQp9F3/ovXjvmihmh4Io3Wujrg5oRWV0Gwo3AG3hx4yqRTnHiiAbEhUbfvuoMJqGDxERbAhgrTSW5LCmuHGYSx2LEjXulQwzlujOYkI/fGrn/dfvnh9i4sBAPCGprJwXcaG4wIsWz7oMYPjxw+EkBiCp8gwXNgWlyLcVLZjYU7oMFK2BvedL9OEGvIgzL1REJYUJbu3AHDO4aaFAAnbnV/Bc9UitzOQQWpsUmV3jUKjgPXMmb0sRkMKB39hcAfO5Znuuq+Cqp8Z/kqTcgN9Vif7DKpoNpPfLYP4j6YzlqG3fjeBT96HLI1fnOTrtWVtVioQogDA8GEn5Ngyi7jz8HUJ08ca+PV5ZikGno9tU7VpcZI21+1/k8H/Ft5AMPvGSO2F6E8+5F+0KjhdbPEDpJ0ww03tsuuuLw98uihPPCdhT5sRdKloxr+yPqbQbXWZrstPSrgyJR5VZ4ZT/4FPT125Ww4xyRwyTbRW3SRukv6kDF0BL2H2QP0yNbtt98eWyUgW46TdVJvlI88mjH3xeI3xllskARw+DhZQ+HdEArpst8qbiFjGEjkw3kRn2HfqIdGKWhbjRTQLmVdORtGNryX9lCfMFyj1EXbat/Vvh56zkN2X+Vyg0zGzsRzsfbCXUXPP/+8OLWQ9vKP/poYMnrN935fn6WDckV4hj0eSrql7iFgxp8xcZU+Ur/IJe2sc+T0dy4R19o5DDZgbG4snUEZWH8skoDMNfyh2GaQmIKpsdHt5VkYCiw39cNwYEB0Dd0Vk2fzOwtLzIflM88wpMHgMSjeS/24JpfpPxbWl7oC/jH5vGtXCCLXUT+fZd/xHH5HIMlyqUBT430MIF6Uu2xG3L6bWKP/HCzryfVmFSA8Cn5l+j1D7FK0KthU5mRIzNAUn2mv3pwM5ejRwxl66ValWv6QASvUsQ9N2VZ46N30oNad1kRK69RMgp+T89TFuDJ9TdmM7wP33RdbgOzZs7ePZ3MAN31h5peGkPpi7I8dPRyx2tYmgD80QrWPAE3B2Db2bduQXnuu8L7ZdZmua18GmJTD7dkFc/uOHbGz5/59+9rDjzwcqcCCCiUKQIKAoN0zxJIdVsMjkoGh8fO+Ck58p24EK+42GuPV55vaq04zdh5aAmFj4RtlcPYsk7OuhdCg8IxqeCdhLQxgsnHXj6hX6L6rpXluGD1W6pftDarcQM68Th2F6afhnRzmZPuMHGTYkySH3PNK0pOeVMqTMXvnStSTMKidzHltZfl6U8NQ49MBvoY6XqnXaCb2o6qb22EY6SNTbmnP6Pve+j9kek53CHY0vHtf2RaNZBDpbECIjuZaBxiAEPg8ZNqQgRObPBCLz/dYHffO0Y0zC4D4Hqz71OnTfc48nUTcnBATnYkhiOMXdyy006dyIHEdmbhQEA3ZRCZD53G4pzcdzOk5rqilre6vwv3cS2faadQFo8ZnrCblIUzcY4jJvVvoS9qsK7d927YIidRwgcLiwMrwGTS2BV4fTRZWGHKhXhq8yoiMIcooKpuogjNksvzmpLCsRybHeBreoa8AfBiZOewuOrHeQwHtNonuWc0QTHM748kWCpHE1LFb2Qz9R9uQJ+SGcSSNLtYTTE+3N735rSHghHHMj1aRBQzuzw2pDrWpdQz6ZNJZpZmwzI2gzJqUIQDKiv97YH5i/Ni7aHLCV4B18Xxg91ddc020HUK0Y+eOIFW0TYMvODHmNWzXs9aO7VdjxW+GTLYCluoF2OY6X6THWefRJDHUgzFDB8iEY14F4GGcyMip3mlNZd7MI83wRoaIIgOF3Xm7WL/pl3ViP/Ybai0IC+SM8j3YxudqHKuRyRDJ5PwEfnM7dr1swdnc+UlYZrJZIdfwHElu4mkaBtsnGbG/1NehTFVPcsjwlV3uiWQyIgJdGA1dwMiSyUM4mvfgIoZ29LZ3vDMYvuEXgIwYmJNFxqOc9edaQ0Ay/xoH5D7PfxTwmFADMI8cOdouuOD8WLBxhrDN7t0BKnQs4I1LQmfxShxKoQFoXDVLh3I9IMiAEk5BGGAMdAIKDgjwbASCxpJ2ZrpS5tIDpqk4eiN0HHU3Rk2baCfXmFHENTw3zg/oJp9hj4ZAeDbXusOgMeg8zSln6P1TAGpYI5l+TtSujnMydRLPz0lc6qOHIqhFnQm3lAmkyj4qk1V5Db9UoTKMpyfhFgh8JkMqD3s+2WfyOO6CRg84wWpyZ8eNQD9J6+Ra6xj3EULsvCBZKp4mE8YyfuKcGN39Bw+2N7zhDW1qaiYm/mRtKgXlyYKRJwzFgw/cl/sBbcLwJ2NizD6zJWZn5zeEHCobfjYAn1TdGlYJkO28Iup/3oWZhcH3jHnkXJe5B3WzsvoKBAJaZfaOdx27atSUqUoorGP9Tq/EyUBejX1TL/Qa/WEeDl2EZbq6VGM1MXyT8F6tC+8xiDt25G6r6ihJExw6LiHw+wBt1t7sWOh26V3rEzQmRn0SZvRZyorkB3lyjtE2ca0eNK/2bTUUfGfauGVHP3eAX70m5wAqCXwmgK/ORR+NYfkkuiSOM8amrBI1AfjBxMi8+pc/9MMB+BYQExOwDBYDdDeSNXLy1MneCNQJGQpHcWmos+F8BzDYWTQqPs9Mtz279/Sz/UzqmjeL++ekEIAHMDvIukz8bk4+9USwsFw0DuDlevfuZsBoJB0Qi1G6pdLGhynTmXe8hOPHjveLKyIMs7gYwOtkEG0z3MDvGju+47dkvsxj5CQzz+S3iOlzglW4jt1e5l3KWLXsuoKCPgw/DG83ASTL53cXHMlIBDz7L0I8LCSJrXRZDZwbvpkpVEGjMj8BXyHmmU74zEyzh0t6QYK+rq1CK+AH6+/9xqdCo6Cjaxv1AfS7HURlUtypF4mSsc0xBvzNb3lL9Ottt30p+lrlM8So4tpOyMT9993blhZJUWQic8KqfUbtB1ZSJzPLDe8Eumocnx3Azwm6CsKMN2AZp7112/Yqq24DYry9grtepiyyAmfP9ksoqrartmVIDipw1TI3C+lRLyMAlM9n6qUH6jyTmUK13dVDqUyfsBqJEkYQnEcyPCPL1uPAm967e1cANoZe4NaDVVaqsbGeek6GSCVYyqMejm0TM7nf0KqEUUwN72OLkM7Q6A7B/2wMv44ZW+Gw8xNym9GaJC7Ua9eu3e3CCy9oBw+eF+srguFvCBWUw0DoVJTeTBYqZOYDr0x0UjyDrGLSYONZNIhOc4IV1xRg5s9wCNe6uRJbohpK0ZpSLt8BPLB8J21l0yo5TAIWQR1xIQV+N1lzUomu2L6NdMyjoWiUSR1xmauFd7sG1xBEe8km6eL61M/fBGsNBeWaA44gsGEaqV811GJMVDZKGTIfPJCZ7mwAfjeUJptC8Q3tyCpkDLzW//CyOEQ+1gKkICjYGozKXIdhAfo9U/XyPAF3KqUfkA/6dTgfEW0qe9EMAUegt+2hhFGxDDXIXHV9+cz3yCKxYMDwlltvDUBGwPHWuEZDXNtpqOehh77ZHnrgAczexvUEAFO3w6FMVkD1UPUKos8m6Gc4Z2O+NemG6EkQmvkkHNTLrYEFIRXePjTzRhkbgkUYsE1OYdsYCsqdOCsbrkxWudoIyBleYnz4q6SP6/VyHXPJiWCpV1ajBLaNceDoTsK4Amhd/KXBU0cwCqwpWVlaDH22L6quVaBU1mkvcs6rW0HoRfOdoVJDQnyngbUdhnGsk94rhHZ6akIaJA/qjPdXsPf9uQI+h98Ylq/3kH3pFA6LtcDF0bt/5H+MhVeGDgIEymSQsT4nD62MFs1FCUguE0pcx6AQlhEAia2bNVMHQYBFWKmoSgvYEjbhfkD1IJOwS0sBojzPEJD75tDZlO9kDgaKCVS+Q2EALO7lj2fI2s0qok4aN57pIg6UjPZTrnn7rgC2YxHI5eWlHmQp23UAlAm7hHXA8CugyFSGk2xRScIJ87mXkUJZGT7vjZ0Gs5mdjTCZylNjrRpolTR1PtMRHUvj3rjK7tvvs3kNRVrIyWv6GqNryMyUtSrAlDszNd2HBlXWalhUcNtPKMOQTgUnmYrfqTApR5ndBDiaMhcx3Ok0AHoqlEFI6ht3f609eTgPKo86dXvtW5chgKwsZU54ZYW13zZji8/EIFB0bqyXshGbA+7fn/nv6FM33yADJYVwuhu3ytCH4QFBpFPk3siH51V2VazzNzLlYXt9ju2upIWCXY/mIQAAIABJREFU630yYb5DT83W0VDYX5bp5+rpeo9l5JbpGapAlp1DErOUUzADGThFRtmRw926oJXwaqtHWb1b3iMHJqPoNVAHx6B6zdZbouSzh55uNZi0gzMMmLOS0A37uBqhoUwNf9v8MzsbTs7bqGPMe4l3rJz+sf/pJ2PhlYDu8nndMzrECQjdJq6vcTito2yczmJbg6NHjwVguoPl6VOn+hAFA2ccHBDlGVggBtUVnoR5KLOydT6bqgfTg8FrTGQ7AriZJ7QtwH9pKUBIBYmQxbZtsagkMo2mp/tQjKwacFOBAD4MUZBRYsn79/dppLqBZgW4l0+05+SJtt7tpGcoiEGnjKEL3g9oLMLKvYw0hjWmL+DL+lU8XuvKvzonURVLAB2ybz0NjaPP3r69mzRjqTveTTdfoXdW5SHaRjpdiaXralYGJJjzGuGnLjdaI1eVswexLpsjVy/m3kcycsMJ1TgKlpR19MiT7b7772sPP/RwW148E7vCsr2Eac8TA8g8ymxb6sJFVcmq0fL7ysieGeCn10d7Y3uJPXtiTxSBdNyFlhx3+pPFYNWgD9nr8PmUUftRGZCh8pt9JMhVo6oh55kCpPWTxfrM/j5ClqxKj5AgxCU9NORSea5GIAhH5MRnKjjluncNIR0SLcnTR5cMC/VGsFs0yPXE9Y8cfjLy6qus234Jl69DYKds+1rjJbuvHohATz/4e9XjiTHOtRBtnJsB1oykswH7ZjJ2duAv2yPXxVsxlzY5cD10/n0/9TM94MexGus5QcSPDpCDZIV5pWMiE+XMmTimiwVCfA+jBRgpQ+bu3vbG27mO31nUREgFRh4ZN935k8YHzZ8HrPEYBH4Xgbh4CkbNs+h0nlWPJqPuzuYLDLJrXrXwZvFwrXMHgDvP0I2OWF23Qx+LJc4772DMNdAXGjDqTIoocWLi59xDDP/MqZNRP4TMuhoi2mwwx1MZ/7TveTXUIaAJcCqvTJr+jbjp+lpbWkzvo7ILjU1l3gK7xlzlDuVgsnp+ru3cmWm1PJfv6R83W0NZNC4V8C3HZ20ot2zfQQriKuCHgeuEdhiGqKDPb/PzeUgEZIFxIS89Vn/HsZmZhrvRS5oJOSP0980HHoiDLqoBiknmOIglkxamS0ZPBcHNPJZat3NjZXkKGoaL/oS8UF+3Gw/yMjfbeyrBsEnBXVresD2EuhJGswvnOdaUxXmnglg1Bsq0hEEAUs74vob8aiYYz5H0+H5oFHkWOkG/uRW2gC3g1oM5fK7EZYIFLJZLElPBnvLR2Vz5nidLBflYWoxA39CLcHyUfftEQqtBM9feMJWALgGyT+xv6uUkbvUkqryskx3WeXETT3viYQ/l5ZkD/iaHnpRCqx6Nfurn/lUP+HaK2x+YmWMjqSzf0Qku0nFWmo4nPi9jQWB0wZz841onWxkkwdX8eGL4MmjYDAJBxovxSwYU4Ec4jCHT2cxEk15JOQASmTsCOc/hPq2xzMEwkO6OebPU30npdCUzPmkf0AYHk++oL6ElN3Djd/a1YDc+2kc92MCKwzicyzAcZgjrqQAxalNdRo5CVENuvq+MVu9GwFZBAwy7TbiGYRcFwTGT3cv6+D76BxY9k+cPu5ZCrymOEOz2Bme8BRsm/gnrVMD3vSC7ASRQUg5B6fLQBQU/V0XRA5iezo36vCYAhSyt7tB0s4wEr+npnETnD7lioRZpgoTDBNrKhqe67ZqrC/50DP9cwT51jYm23M7AFOU4K7rLzgLwgzB0cWSylphXEOQrKAmGAmYYumnWFufknQAl4FnPGhLjuWF0OnCqzF/ZSO8RBp2sdSuPJiYru3BCEES2begybZRNZZa62E7GinGbGDDAPr0Dw8t6t2CQK/jBniCosNjOUFfPw/ZSZwmTxE/91sPJ/iWElMa16kcdD42dno5GU2PjvetruUZgKDtb9d2WXv9ZhKuW5fvq2Yjto5/7+V/sAZ8G4647sSLIyd7oYOOfCKgN4neAwHRJBlKL6Yk1DAydxaBQDkABq+F3Wa8TH7IPvmcgEUK/M2+Xctzb3px8rTXlUC7gTzoo8X+B3sVDKbCZh86/KaRaa+oLezVcJTvRE0hhYffOlT4NlAHVSGqUIvbIvv3rmflThVC38SnjiJs9m6v6/JPdD5m+wi+brYAv+Mrw66STyqpQCP4qangzAn4Yn2QRPMc0VIHIeL7x1fDsUOLuDAAV22cQRklX3RgwkXfQfgLeKlkf9uri7RWQWQlbGdskRAZ7yi0FqK8Tz8xDZLhxe/xTb3K0IQvIGVlA7BQangYMu8usEgCHClQV+Gzgt5WeAvic1AXgx77mcdbxJES1PtUdWt4t7mPLYHYDNTyyGttJJ5iYRca4CWgR7pqbnJdMPSQLhoUcu8qeuX9bnPM68ZDUP43rMJQhoFWw0eOoBhOdpAzkLMJRzKuV/dsJsapjGUpmx9AEXcpxTGvcHWIVZCNWtI9jkeNW5EIjRl8Y+uRa5sEgNrSL50oQNxCATh97D6qsng9S1Z1WJSHsva9xekQbCM5ZjOWzBfgaoB7s8ah/9gO/EJO2dKSTnoB+BVgtMHvNHD1yJDrfidXqxhh+4DdCHZRBHJ4OlGXTWe6ISYe7AtZjB2NioXMHvY5Xs3sM7+CW8x6v4IEHvtlYTky9cNmZkUaJMUoYFt0/f+e5KojeCgJDPU3jCrBle2byiJcW2/JS7tNOWbYlBKVbkcwr5QIghKh4luyaFNdtc3mCjhPCgt2Wg8vEI0BbJtlU5sq8ZPmmagrUzimodDIkY74KA+2sHpwGg99V7hT63OdDb83nyvwMm/UGlXzgLuWwAr7P4z4Vg/IJJ8JGaTP9Tr9wDdfLpKrypUJmSM4/y3aceKW99Emu0sxML5m/8za0iXrjrZHdAeuPJenMQa3mMXac0rbeOMeYxQKjNh4R/smNT8ajcWw6aDrcWYjYhp9YvbljZ0420jaNdzL/UVtcyWcbP0aOls7kYrRqmIf9IuOkf4mj8zuhHQwwbV/YuaNdEHurX9jYlvr0yVPR7ieefKKdOHmyD4FyvxPi6GmVO403fSYY613EeHZzVMqT3iXXRB26hAgJpB65WT10VJIsEjoyw8jnM24IIxO0boXM88KriYPJN2fTejOUzXMNOfNMCYaAr2waBrZNeufRp53nLD5SXtVrx4Herwx8aByH8vJsAf7wmaEXv/BLHxobflHJ6QCFTGWj4QgkgE/qGJVCyel8s1h4b9xO9+uKyy9vd3/963GdoOhWCBgDynEPDgAaVs29hG4AbZ4f2/aSF99t0kRDdP0AWJTzhS98YcwJUBeeRTkIEbm4F5x/fm7O1WWX4FmgMBoD6uBiMZkagwdwm15J3R3szHfNSZg6eL6nX+gv6hGbQy2vtJkuvRIB5T6MBobJSc8KgD5LwBP8DE1EmKjb14NrIk1zIXc3rCmyKIwsXQMgs1pbm2xOJWhW1l9Bswqxz/DV8z1l++4xnkc6ZkhIhahKW2Ohyh2vXK8Xo5Ipi4baqmw6n8Q9PM+0QuVAwHHeiHpTZ8bW2LKH5iij9FucoPbgQ+3Q44+2Q4880o4eOdqOn+jWIJxebGvrOU8CReUACjY0C9tctuUdKrIgITjB7ucZu9m5SJ2F3TvmxqwFVpk499IWxp/yls9k6nSMV8vsGEM9zhUFeOFDuTvXKL0v9ohiu+L9+/a3Awf2t/POu6At7NzVDh85GrqE4TOBAuB3cz3BMNj6OIkNMi/gSSY0RD3wdSBJ/9r/eXLTJH3TMXA//WoAYP/sCsnzXQ8yDJP42TCW4KmxoH+NWBga1DPUY+qZecuT//hdIxvXlhCNOq+3bt/YZo1gZdleo9w7xurquRKGel0F9/p+eM3o33zoVyIPn9gnwsqkGVbSdD4rwx75xHFNS6RyXIPyIAgoCCzAweeVwTN3HsDhekAdpfMAEuLt/MYf5RhTZ9VoHOPXeR9M+BqvQ1holICN4MkUEDza44IcAJvr+Uzdgx2wEOzUqXgmcekzZxb7HHtBRtDhfr5D8MzRzW1PVyKzJBhFF3dGKGoYzMVPxBUXu2PNaDsK6dYUpjrqRgoKyVYJe6RxMdVQxqHC6+LObV+IOgr4hnFq7DVcUVzpmMTNVNgqiLZ9g3DGwSfp2VCmxkYCQP2dXOZ3+jm2VF5kEncSHgz21W2l4HnHypbfC/h6BEPBd3JaJdaY9OAXbJiJ8TzcQ2JgNobPE3DJ2Ya8uPsi81DIsNlRXM+4OEeBvLnTqovr2O6Djapi07/TufEf9xg+49Xn1ngw47SNg0u6+LphS+6nbO/TUOu9GJqkL6jv/j27YzUr/wcP7I9FNvz2sY99LHajVI8FQsfcWLR9TJth/jdc/6L2nKueF1siUA6eNKveme8AhHk+B2yjQ8j77FTqBvVzXYZyJIEQUAVBnqkBhtjRX25PnoY7SYKhE+qRk/Fp5LhWXRwCvu2pY12JBmVSb/uzEgL72jLUNcmMXso4tuhIL2L4X4He34bkqRrE+pue0j8r4P/iv/33wfBrxzEATijSye57Qxqi+1IYC5Vhmb5IORgBXSa2T3j8iSf6PHfAF0bOAAL+HrZBOZRPJz9w//3twosuisGtaZAyYgbGBVoIDBuiuUVDHAjQ7dVDzHO2xDCdNKauApabL6lgtFcGRRtVPgbByZ2IOHdxQgdH5hVns3aHKPeCj3E8kyBA+bTJPlIp6C+Nm8AqS+EZlfU676DQRly2A/way6c8fjNWuZHlM/kcx7FnZgpg3DGwzQRUo0aZAjRtQU7MufY+5ixOxf7kmUGjAnufbVGhZLUTUMoJTcsTMKoS1373fgHesJx1NTxp2JJyKvgiIxzOsW/f/n4C1aXosjFDYzw3PCfSI7sjGfs5jFMnYw7A8xuQM0DyGHsQdSEEWXAAbux0ONu2L7CdSZIU1zW4RgCvlslO6oPMIO/IOCSHZIFLL74oPFi81ssvuyTa9Xu/93vtd3/3d4NUVfCt41qBv2eEIdNzbTST26Nw/OCrXvWq8J7Ztx49g/nHVtNTU2Fwts/liVQYMImWDFoiZ/8LmBpDyuC+nKRl/it1QNCnXpTp/Xqnlj9kspt9Vkf0mjXGGtiYY+tO0qN8/ibEJBfz1XBUvF/P62ooS9lVriQlejlD8Od7dcpytjJe52oAno7lR11+/l//2wB8rbRWnIrTSQwuA6uwEOtjq1NAmz0aZJICCwahukEIuoeX6wHwYASbgQZwabCMJU5tYSuCTind/riGmbgGQVEw6j4/lBOMjHNqu60BTPmE4XvijUaDTsaQcI35/PxmXNWBioms7dvirIDTpzlSMQ8NVoAYPAXGeCDf8Uxir9vnJ9kP9B1KWwVX5m9IwzIq6FEefwKtwhyx/e25+lbFY+z0NiaTfKsR2gqWvzrJNlKg9C5CcLoc3sqYeF/Bm/J5NuNonUyng/WSF+3iN5VGUK6gr0KrBBWYVD7HIZUEG5Uxfo2hr4wbMuxvAob3q4iWyzMZBxfu2B7G5+CBg7E5n7/J/CfhPfoxt8CNsV/Licg4KKZs8IUMuNKbkJdbTp9ZWg7PGiOAzBra1MOhLwF6/qkDn91IDkYfh1sf2B+/s8/8/Pxs+62bb26/+Zu/2feBRGLI8IcGPDw40obnF2IuJcKVEJTt26P8l770pTH2nClBf3FKVSRUcJLVgQN9DJxUZSZZDZ8aJzdkqcE0DMV1tqnG1RknY+68Uo6ruqsRs13qhqBn2E/vQA9EI2R40MlqyVCN2VMWz5U48CrgSwT8TgMwDOVYryHgV/JSQ0hDo3WuYF+v2wr4A/A/+G/+XeylI7O1YyjAeGeNBdPpAL3hGRk4g8+gajgAdASB350UcxCdKAVk3Y1SgOIaQRQlCFdzYaGfkEWhAXyNkJMsfEbRuT9il11eNuUiVLI6ZvJzOcKEsdMWlDIzibDq6YYL4rIy+oNOW1zkCMWc7KSOCpcCqtfQAynPWsp1AtajZjkYw7TuMhuBTyBU0HVtHbcAz/lt/T4mMlknpilfgZ5M3qYgV0GsDAOD6ym8eiE+33G0XnocxnkzTz+BNNxvsig6pi+Dq2zfkJDKpmfjNVU5BConYzVwgm6GuDieLyfmlGP7VjC1HImNiukY1fCY/YknQxsBQD1UkwxCydbZKGvinRiTFRz0tJAfTmhaZG+iEzlJSl0hArByvddsG3MOO0LnXB7PKxlqyNn1z782fuNZn/qrT7Tf/u3fjoQJZX44xpsxe9puuIwlc8vdSWiEEzXwZAdxBCXzbiRK7Nubp8p9/e67Y1M97ofQUQ/Zs/MQMnrlqBof+4j+pi8Nd2oQHB9eBV/BtYKcMmL7BGm9P8ffUJZAbZnVQFj+ZkAcgF5i+F7TG4NB+uVWXsjQaFWP4FsB+eE9PncI/qN/9ysfjiwdfui3AyUm18V3bZBsdveu3Zn+1FovmAoVLMSwh4qDYJq1omKzMInfZekMAgMt48VtZYdLno2SJciygGi1T6ejLLNgMBxuhap7RJm6agiSsVUEAMH0oJUKwAC+LL+mYxry0kAB9qz8o920V0/DkI1xUyeI2LyM7XydrI3J76NHQzEEY2Oa2dY8TMZxqcIsyCvQhnDadGZZybRNR6zMQ/c1jWRuxcBfZb/BAgYM382uBGL6uDI27ufZZnLk+50x/1Czd2LiC9np9o+pBoNQGGlxsmh+2xD3ZwuCcbI+nk8b9Ewda+qhd8l3slsZokAjADv/QX0FJduv11njqhoFnovXRkaRueBxFuzCQtvWGV69LdORZX4qOvWHlKzGwdu5q+OXv/zldscdd4Rs6pnI6u1b6g7QQ7Bg3W998/eHrt5yyy3tt27+T3G8o6EPPbIhu6xeo0CjR7SwI88doM/MKlNGHA+uZe0Lnj66Sl3YelfvPpIIus0Gle9ob8fah4Bv39Cv3Of4ou9uLuc11lOArh5oL7vdFirKqIZWtu98omNuH9C+GNtyxoTlV8NJSEe5GAJ+9U6rbinrlfFX2apk65kC/gaiVjbIq/3Rk0di+HYiHSNoCJBmzDCoVBb3C0ViQo5l07rSd951V7vm6quDWbAH89fu/lpbW82wkBO3egpObiLEdBjMhtNwmBjiOwYCBWBffI8Q5LpLLrkkhIo6woSox4tf/OIQNsNDNgzgwBPwBC6eCTtxi1mACHBwAghjRf3wFNwzn/ZqHGTkGcZIV08FYOAMTVVw7j2Dmdk4ZJvyzaCQaWZfpjLoIVEu9dIoqrjVC2Iw62Tk1OzkoBS+9zf6hft8rgq4tHSm/07Bs05bCdyQrShoKgr3Mza5jz4rNXONA+1GLmhTZXsyeAVTkPQ57O/tuaUpZ3nIAyEpZZUx1E0nd9zYf2V49p8EQBmhXwBs6qHnY1voJ2WF70yZZLw0RoYr6GOe53yWbJn7XA2KfDFHhTzZb1xniBHA5hAXiICGiPLd8ZV2kuBAHP2eu+9ub3v729t73/veYPhf/epX26//+q+3z33uM21Xt9KcOrrwbwj4Gp0h+4t+YkNXNkHjvAfOjWW31/G4O+IzDTt9g7y75/x3fMd39CdZkVnH9Z6PrI6DHxqSzbwO+sK2ExYKD6jb86gaaseVMWMtTWxO1q2Mpj3IMq96nYw5/4YfaaPksvdeygEmjqMepMagfl93v9RDkeAK8lWHNgP76j0M9W0r8B/qXzVG6q71Uac0MOrA6Jf+/X8YG1JAQIzF1/AMhTgRpsI66ejJSE7OcR0PQQnN3qF8G2jnwxDIAECpHBwayhwBLqOLKQAKXFjBMgeLycAz7eCBA7HpP6mXDHoFd9mobBkGRtlmAtEmylI4aqYAwsx1KrSCKrvM8zCzuw0l6CryWUDorT8LmFbyWTUbJ1O96Juc9ef3Kpg1fuhgG4rgebL5uG+e7aJzDxjDEZUBUxfHLsF/45YLQ2ZShasysiqcKq6Gz75M7yL3JHeBDG2h7f4bYhJ8aJcGTYNl+4yZywB5rgxfo6HrLgGx/hFz7TZAsw9qvdPLIn20S7PsQpm9gnTZSSp09S70FPRQlZc6J2Y7uY/2eC4D9zrxyv14tIRiInbeTbYTVuN4Q9qIHuABQIDQh/e9731x2tfRw0+23/voR9vf/u3fRqiB+7mG/qhtP1cGOZoi/ThDU2FwWfQ4M9t27d7VZV+RfECfJkEh/RYsgLBB9CBqGCW3UZF48IpO0x/2Ww3VaSwFLOVG3HE8h8ZCAyCoKoPqaoR3OzKlQdC4O6bqVGXkmz1H+akHmtjH6m8F4a28D72VrcbkWwF89dd6C/Tql9GV0Uf+1/9tHExgNNWePPxk5rx3qYwqFjFFLT0FobQAIq+wACZmHUg6QLcoY7mZM9u73evrcXIPG6vxZ0gFgWAgqAtM3H1s3AebgXdCEOHgWvfBV7hl7BF+Ysa/5bPNBKBMXFA3NsNAuO8Oz9UNxQjZPurP92br8AxW2JKLX5mzcXXDOZHx0gETG14RrqCtlKMBpA1ORg8FB2aIYHC9QqyiVMOg0pCHr5EW8CvTV5EmDCfnHirj5jcZ0lDB/LwZy5dNaBh5buSYz83HZmCGWQwpuTiL1Fv3GInYN/MGHTszNo/cqPy65JVBU6ahQZ4v8CcDzNBPbZPK5ncVGNMATxYdUjblKG/2NTJj/WSAMkLH0bksJwUFJsN/hpucjNX7dQJbBUYOYceEavBq9+zZ3d7znve2t771rUGW/t8///P2Z3/2/wQhmp2ZCg9Y4ib5EASqsa4gN2SljmdlprwH2NE53vPsmDMbpx7wnZPHjBdeMgRLL8UxknEbknGclB1eNZzG8Wu4TRm1P2s76Ft1gHFhn6/YlK1b5Ke8U57Pl6xUMmD7Nb72W69D41z5ezaWPuzragjU4yGz38xYDD2Fze4R1CvoV2ODZ+m54KNf/vBHxnQwAAMQAra8IpAyEjN3aCTXMZjGGGFHjz32aBRI5gBC5lF/NIxOQzjYCdOYtaEWYvmye67ZySHlJ070aaDGMmUHgMfhJ54M5kGWDPVCIWgwIEI7+IxQ8Z1GiDogGIA9SkNgkL38+VMhNWJOoGEMKMMDgBEMWf/Jkydi0lZh07prVQUVPYA4TKY7dEPvR4CwjpShIeB9gmYe5+i8iAxls9DLth2EUTIGPmT4/YRc50VkCCpDRkPWK4DZls0Yw5D9V0YiUyf8wr/GVmOqTNAuvbbKRDfE7UnJYwX4tpyQVuacPLX/BW0+A0qCvApgO+2H2s96BCkLAH4uSFOmKiA5nrxalkYiiA7H74XM56lDghPXcD31NBOFche2b4v6Ml7VEAlmfI+cwJgJ9wC23/3d391+9Ed/NOasPvnJT7bf/Z3fjow0QpGPHnqkPfnkE315dT5NUK/1GhpxPmvkBEnHFlmUbbtoirodPZb6aliFZ9ImPHjqj46ix7ETaLei2Bi6Rtf+hEjhjPFs7qGPJD6CbyUXvNeTpww9RL43bu8cl3uACdJ6ho5v7X91QGC2D9RRGP5QhixnM2I0JE+VuG0G4M+U4dexrQQGmUNOMoNrPgzw6Gf/1QfHdApMo+ac81DDOwA81ziLniEBNjNa7TJbcpMsQitm3bh1MBkEMOtYcdpNVGF53aemMlzqgDGgfO5nwtf0KRVLr4HPCBppYjzXeCV1hOXIROrAk9N8rHgbTsxyL/XgM2XiGZAXTR0VRhlIhqzIoc3wDMJRY/kOpgwiQCeOOEwhyclEVsDm6kJP8HLQBFhebYPsTxD2eRWMp+cSEKsLLSOWbQpu3Cfg09cyniroQ4AQPIcCzT1VQFVIY/gqoXNDZnA4J8L4OFmvYZZZytgqs+e9gG/ZUdc2jrOA+W3C6vMoS/4qo6xGjvmAAOaOnFAH/nw1VKfREPQYVVf12gdTYeRygZmGrRpQs5b4HULBAjQ8QUNXgpBAzWeOcHRC9Kabbmo//uM/3l7xile0z372s5Fvf+dXvxJzXXgBTzzOCU85x2BfOo4CSwX8zcBGUsFvE+Od+q2sKEexYnlf7ofFf/RNt6aDfoAA1kWP4kwtq4K+3o+h1hpyVa/Ut6wnHlj2d5WFGi403GbmX/UM7AsJh+NYCVsNv6hvw5W2ynxti99VvR6+36z/h+NVr6lEa3ivzzaUhUzR98gG/e653hHDR4nqClUPLKEjsYxaWb4PhtwpkDtXErcbMkUUnE721Uk2tzimgqZtxiZnnYtIOYA9z3b/HBmSB4ZT32o1GWAa6nX8zrU0lDJ0DcmfJ7ZMWw0VRLpgl0rmalwE2Tifk7lOICWryF00FcjKhrX0AkMABqAYy/5zjxg9AvrRrSjMLa+Az71uJGWoKE7DAii6nHwMD0x6PJrql+brNQmUutOVEZGH75g5DxF1Azy7A5ercnBtBX37X3AT2BRYjnoE9K0ndcFDcul83D8idT3T7fy3TwVa6kD9KYfxdGUv97utB79pUKinBk72V4GUethuXpUdvwvw7ybhub8SDtmhBpJr2fjLg8chQKxiti9Uel4ZP1epQ4qyHTNxf70e4AqDQ+bO4cPtS1/6UpAgdO1HfuRH2vd8z/e0hx96qP3BH/5B+9Jtt7cLOSP6zJlYEHXqZKYf17HYrC56MFUelTvqKrkxTGm7KYt7JS6xpfN2Ei8Isa6EDkcIsjvfgP7DsIEb3KfHzjgaDnWeijZXr0nDoycsMWS8HE+Jhl6tZUZ4q3hU1Mm2xpiVPZo0jBr02g9+NwR9AL/iTwXpOubqiwZlSIy2YvLPlOFHX8U25klE+WMR4QXdqusTx0/E4j7mRkdk6QjGMHEAjlALkzBOcsLSseCEariGdCyZlMzela51Yo1yaCzX8jvgi9Vh0HhPBXgGBoNB4BmwAkMy7rVOOAgLxUCbxcN77tUzUUkRLpTU8ywFBVkyv6EgKJ27ewLmejHkFLPPOuwNgaU9CoEDuxyZGqnsusCx9zgMvsuIcfKa7tcd1fpWF5G+50/Bl/1MTyXwVLfsRhfcAAAgAElEQVSWhUw5qZsMMoCduY+V5TYznYelTMI6822mAxRCYTFp0zEh6rq8mhN8uqaV5VeQELBjH5YuJJRgPTn32Hz9yjowHaRaAvpcTjlzc6SNkrmTB2PYtwBlgm/Ozciu7ScV1LZlH0xOutKIVA8njByTit2hzjUerPFitSx9NwyZDQGT9nKPY8XvJikI0NS1hudUdg0iC9FISXVjQkiNHjTtJUxJ+EpZQPbJWmNbA2T8LW95S/uX73hHmxqttz/9+J+2T37qk23nwo7Qqzvu+GrozhCY0kITntIIcJRfLt5Slofjj4cQx2KsE6IivTZDppyNij7H2IzH7Xvf8IZYift3f//f2uHDRxphzpyDY24oT06L5AaOFF1YCNCnjBPHs57UmzE0dFMZsbKo7BnTZ0z13jQAWbddG/qScjUY6KHs3rmG6uUwbjNd1p0sObyzOHw8dbAavGo4HOMhC6/GYHj9kJl/K5+fahDYHGm6TTXwaKVt37HQLr7wkrZz147YDI+EkRdcf127/vrr2+j9H/zXYxRjgfS2ss+ETInOE4A5Jg42CVjS8YA/gyEoOXj8bq4wyohgU4ZxcNi3B6VQhowXY8Afv1M+A8WcAsJPmdxPZg/v3RWT69xnh9+x5howM3JQtlgX02UbsSSekA33Gu/Ww/Fe5wTqoMrOWWADCzZMIJOssWOZBK+6mJW9V7dRsHDwo9zu4GN+MwyCItiPXCvT4f30DPuMJPs3S0Q3V0CkngLfMuAzOP+W8ivTqUoYWx13Oft8X2OWm7masVlXd+KV42sM3rCME5TJKhmfyfmhlRV5f7ju3cHulGVKpXnfGw1ezmUQMqlbDg9DNTzHzDHqwVjJNnluPwnP5C3svUvX5Jo6MevYV2UMGSYVdyVX4zqPQTsAPA1enWhU7gF60i25lnz7SMG87vntv33qU+3mm/9zjBOx2bvuuitCmIJSlbEAdc4eK8ciSshktoagZP2yd1771ODuyD+IAt/feNNN7V3vfGf7+Mc/3h5+JNOjnYx1HcsQDJHh8Gy2k5aaumhdvDd5RK4mz3BZaoRySjv07qmvdbcfa0iF9umla+DVU/tIww65UvarZ8Gz1dOhPKqrVfZ9PzQoWzH2bwXsNdQb7h1NtzaV5yYw30UWl3OZ9BOE/YYbbojwd2yeZhyVPHetoeDNRIrbkxoqqBuKefYsk7YeQuAkFJViMPtJ127ZO5XgmVh99+Uwk4MtT5m4RTkcQCccUAwnjyjTshkMXbiYYIbFLy6GQND5pzmVqztIAmNCZzDATnCo6A4Mz6h7mgBcWupg9AjhagKD2UuV3ekSG5YwXCCYyOINX3C9AuWAuqWqHoSghicyjM+GEkxlpoSgF4y+C0kYI1bB+H6Fvd5Llo51tJ3DEM1MMLZcmSvgn01g2SeGHSBriCEAu9sbxbkGZSrZVy5O4783nvRNFwarz5bhU0/GwDCB5QuiTtr5bNsle9TA2UcBnISvuuwOJ/WDqbOFM4nqJR1XMOE5ph06DrQBebNNGgjq5qlwApj3oHekaJKCiT6xidm73vWu9rrXva7decdX20d/97+0O+/8p1BiynbzQclIHbcAS/Lqy/nFQ+PsyuA46L4Lk9HP1M92MimcIYPWXvPa17a3ve1t7Q//8A/bN75xTzt95nSYFZ5bJ2OV26hDNy+CF7N3z/7ujIkEdDOwJEUaCoHXMVcmDN/4vWQIPKEOetEaETGkhrGGIRbTLNX/qgvqZk/2itAP+1KZ0lCoL98qsG92n+2uv2HUGR0WAu4/cCBC5fQnfYKcsBfSVVddFYk1o5/7wC94pGeEU3DbYMxMEAHGgDsuEx1t6ENlHe5WSRiFSQK+5z7TsxQcB5eOYn8dNkhzm1O9CBTAuHaNxcqQGFAUgWs89tCBciIQcHTPeq7XW6E8gBxPgs6wTbI4hUpXs7qAAkMoOOyjMzIYI8MQXK/gGwag7ZQn4/CzQqVwVCGB6YzXc9Ga7MZsF8o3FqxBCdY+mpwuZSiqxrYFQNk+B2TLCivTr4xK4xMGLI7YmwD+kC09RTiJJZZVf/wuKzMkYz1TiQn3sHAqwycyLu6beB658lJQwIhjjDX2eg56Jn4WBJzwty62z3MHuC77FPDKVd3VONMPGjCNt2XzW50fwAOE3SPfEqo6gU1YxfbrdQCyeLC3335be/DBh4IRf+/3fm97z3veE22++T//n+2zn/502717V9QLw8AfpEtZqEY52te6cE43mSr4G2pSd2JlfRemo0+VF0gZ7zFE5Nn/8A//cPud3/mdPv1zZXWyBbcAqB5tADzIArowlXM5eDjUgX50Xsb7HF/rVo0Zfcm48F/j+1xjPyI/1YDoCSvvFbxpNuStekbqQ31uZembsXplSsLk9c8mu7esoSfBGE/NJNiDbU6eHzzvvHbjjTcGltPH4HhsnmYOOoCM8NBZpFUBqq485WFuXmShGAQEl99Q2kOHHmm7d++JfcM5MEIF4EEIjXu/6zYyEA89+GA/2ehqVQyPwMYgogj8Y4wM5+hFGA/klfqY6UO9eb5Gy3Q9V0paB5VYRkJnGSusbFfXLhhDsJ2NW6MKYgodbXMLZA1LGosMdShgCpeAT/koH7E4gcsyBX3Krc8J8MWt2wRUZfUyX1fecrh1FezNwL9XOLYR6E6o8hmVzWzGRODBqeITgNYz0BX384SN51bLgpKCLdsfKuykPGLfmYMf2193f5Zr3xpSGYYxGB+Nip5AzjlkWIjnBiGJ0NnkUBbKp0x/N+0YUBJ0kLfYLpqVqTt39hPNXhteaHfYDt70bbfd3r7y5S9H+OjVr351+4mf+InQxT/5kz9p//f/9bG2M9Y1zLd7772337pZVl8B1r7rAb87sL2CxZCBxnh38gkrj8NouslUwP7d7353bLlM5pBhnNFUpl7rMdMnfuY1yELnaaf8J3FgB1B0VXmqKZtDL0WPlrrTl8gIcyD8qc8VhCVw1SOUOFRg1+CvrW48uEQPQJ33uirLGqUq+8ptHY/qXW2mJ8/kuwr4dRzx7tlqG4Cnr+kj2DxhnOuuuy7C4kY1IksHxgxb1g2K8zXHLU56YiAAmCNHj7Z9e/fGANLJDCxpk7y6olYFQAlYNQhIm60ydMm4l0GjbMHS5xOHPnEic3spy5RL3js5pSstUKOYlEWZR48dC+WUhRkewuDU7CF+15UmFKR34cRwBWWFN4QoDjKfTMYaFzesY3hBJg4ImcKpMAnmgq5MUkPESfcKuoYHEKJsw1nG82PwC8OXSQps1id2D+0O9ubouwqgZwV8XOVuKzXZkoIs4x4K7ijPmduQMaKSyKRjsrebDyBsyPyQBklvQOZaDWJl/46/z/c+x7W68vRLnfeozM88f8dZmazxYetCf4Zh7uLI1dDKNPU2LU8m61gwhoYteBa/33nXne1Lt38piBXKSlbOy172svbpT386tjs+8uQT7YLzDrZHHz0USQk+Q5CtwCQgsDCq9sHQAPu5egbqDgaK836f+7znRe4/xuiWW74YeuakNQxfz1ZwFygrYeoNUGzdQLgvM6tMPdY42yfqydBjUV+qMa6hU9pT5dqxqcBLmV4TB9d382XKlYai6vwQ4Ddj+dWYWIbteSbAvtW1Q8C3Dux/tO/AwTDQYAKEHGZ/zTXXxPonIwVf+9rX8sQrGEmEMU6fjn3B6YyTp072u0oygAsLrI49EpaDkI8sk0GbACr7peQpWJTHoJDGiRIbzlE4YN6As0uwNQiUqzXWXVZgzbFHCV3MYViJchFC3XD35dCoYNT4zdTNuoCM9hkDpO2UL0tR4QVsOnlmatRPxOXBJDlhordgCIeyFDTB29CQAlE/K4hRzijjolWwFASYEb8Z+sr48uSoQq4T9GWqxspVlDadk3lVQXiuQl9ZSrxf79hfB9CGBLxOA9YLaxyCm58U1KHyVaafm2Qlq64hGkG6Ar7lUO5mE+I9g+8O86lsaAh41UBUz8J+UwarR1XBmvKss+OtMeDVZACvQVdc/5F6lQsFYey33nprhEpg0z/0Qz/UfvAHfzBi+b/1W78V6ZmkYJ48drQ9/HAeGqSMDvt4o8xMx6Zz/BmGc6z4TP9WGaDMIFmnTkV2DbL2gQ98ICaQ/+qv/qqXuT6vvaWMUw6vErEaNrF+8d167onktfQLoO84uPso+q0+VflRR3gOz4wwRVlopc4MvZ2hrFeP3f3tq4HyfZWXahwpr3q5w+sraNf6//cAv7hS5R9cPf+Ci9rstu0hR/QfQP/Cm25ql1x6aURgwMJHHn64feqv/7qNfupn3x8Lr+g8Xg3bxGTV+nq7vLMQMArAG+ZBaMWDTBgwFQ8AYsLATbL4TEyfwSGlUxYtMPMbVse0K8ox9m9eNQJI58rsXRfAd+6vz4QSrqjZFoI2wMF9dZEXz3D23oGQmShMKoZgJiirGKRlEvcTRHme9ZRt+FnBVskqwFueSiIbiOducvCxwmLowthwhM7WJ/nFtofvKyDxOQCfVNNupbAxaRmPrKYCftRvE8AXhHmtChDAmbxpA+DbByqjgJPGIwFfsDa+7TU9QyyTxiqAdRZYKpuzz4wXW1dfudZsLo2w418ZvGAu2Ntv3EO/8pl6GMYE1Axq4VUhz8pLH29vre3etSvSiwF7Mm5Q0He+850Rt4fM/Omf/mn8M/l26sTx9shDDzZO2VJWAH7r8lTDBpOeHBavIUrvBdDNcavGmrqhL7HJ2/p6+4mf/MkwWn/+538e15kqTf9Rznnn58IrCaAeagVcxyVY+/oEKJkcJ3W3Trib1SeTH4K9wOpzGDvGxEnKqtMVoK1DZfG9J9IdaFJJhTq5FeBXT7GGfjYD9GcL8DXajIOyRrhmfvtCO3V6KbasAZ+J2cPs3e+MaAt7LYG3o595/8+Pyc5B6AjlAMaGahgIgJ3fnFT1OEG3YkCQ+Y1rYe1cj6C6Jw8PZSJK5XSrZASE+xgojASZObFgo1+Nuti7olzHwCJsTvZ45qUMXC+AjuBZlC942OGGhhBUvuPwiYyX554pGi6ZRZxP2i2WUikiPruyHHWVHRnK0eILlnxWcI1jDhm9TEiwSYFGMZ560r3CRJn2Qz8nEcwpF2RRVwGT8mT7xvPDEExPwLUyvOoOq7TRnm7hmGXb1o1scsLmg1PGGd8b4/hVISijMvjWpRBapqEfFLq2TeNi/1Ylr3XOPk1DwrV5IHZOHvdg0K2qdhwq+K0xcd6xUZWNvuPaGmqq5SmPeinoCbJbDRj3GwpFV774xS9GXJy+Z48cwifMQcGo/+iP/ih0kpDrHV/5cjtxjFTo3KBQ2aqAPwRwiEBvYLp4uuGqakSHYRD6HKODh0z6JYSP/qQutI1X5touufSi/oQvc97Rh9o/VW4BfMHXU72ov2TEsLBhM8OyFYwrEbMf+a560cpBlT91L/SrSw1lgj6SMDoPvQ/1nEVuq4xUeRvqwtDgbGYMnsl3YoSyiIyAA4wxDP+qq65uN910Y6xvgjjQFsD+E5/4RHxmbdXoVz78kTHxNAaQf11kABvgNz3LCUgG0sldAJTrIgREgn+3kRXlyMwQHBc1GRZxmwXKdsERjXHihga5nSqCgCChOIA8Asi1hnLMkqGzWdTDtgWGd2TXsjuZoG3C1eEaVxJvcPPKqtgqsOFKxiRbpqHlvikThlu9BC2xglgNQjUSspYK/lsxfAWMspygjDDYKDNMZB6CpcJJn1SlmuoWZTEJWZVDxamsJQxiaOmknUOFjrqnJif73DBlu5FJViY68QwyF5/0wPocwUCQ0qDZlyr0ELzsh/o9csRKRHO9BRFfVajqIdT3Mn7rYL/ViWaNK5OSeFJOtFMO1zlGfE85t99+e7B75Jl8+5/+6Z+OBU233XZb+4M/+IMIpZA/zfYKjz92qK1zmla3u2ow5pI5VMHe/lldy1Cj469nMOxHQVgZ/LEf+7EAdCaLAQ3WSLC4St0CaIgTnzyV214HbqyutRMnT0QGHkpRZdXnAvgZ2ol80Q0T9HpB9JELszZj5Hoq7OMFeIsb9sXQ6OfnzO3vWX0H8BEC6mL4Vf+rJ7jV+6HebAX4zwTUz3Yt/UI/MwYQAIgEa4qmpmfb8666pr3oxS8OFs9vjC+RGE4mQ+5f85rX5PklH/oP/8sY4ONmBo5j3citBaQRKCwDHcHNACUuBIZAkOc7JgMfPXQormW1ILsguiqRBgD6PIMBxQtgMI1tUvmaQ+vWCymwZAadjgZ4TCHfu5lbZRt0tuCPF2H9Y8XgbD7ffG2eJzPW6psJkvH4XHAhK3dge7YRAptL6PmN62QdsmUBUaXke0GIe2qbvUd2EYKzRUjHenG/7Ynl7FOEEHJpdQWmGp4wfh+sejZXq7L61vRJmaKx4SrQI0I63Z/t2GCgSlhHwCck6J9g5L0CjEqaKzPTMKSC0V+ZasoPLp7SQGjQVMYKwjIgx4D2OA6beSS2syqbLHwzEPDZuv0Ced5D2uH2/nxmnuciK42XmT3o1Gc+85nGHvJk4vzMz/xMe/vb3x6bpQG0AL5bhfNdzB0t59nIm4FpZZ49+E/lOLvFgfNTp06x903qQSUkgMMb3/jG2Hr55ptvDkwggYJFl9xr+JXf+Xz/A/fF/j0aXj13M+40ohOyw8FgCbzWUcKDfOo18x75ViYlUj6nN2hdyNc5BMsckjf7q4b/eq+ubTQEQ9AdyowkoOpHZd/PFsBvVg7PJiLi9i9g76WXXt6uu+HG9vwXvCCwkn5Dpj7/+c8Hbr7pTW/qz9EefeAXf2nM4Bjv1RK7Fw2d4h46MA0KiA3GxuN+0lWwdeDcDZNwCOlodaLWiVMGNHbI7HY31BAYk0SwAF8XffFM2L3bGfNMXUdX+/IchVfB0VAIMLw64UUZxmZ9FXwRKNmMdVLo1tdWg+VbhwloTVgNv+VEH7nbuRYgmUkyzCrA1T0XwNivY7M/BcswlEqyvJJsT0AUAIcL2AyPzMzP9eGfHkRj8jezjwTJvt86JbV+Cr0hmaFhg+HH3EpnCCoYVSZWDWGSvslGDdVA2h5+r97LBNxzC4EKCEMmXhW11kvF9zvlWF3ogaGcEDYM6ciiIU6ERiVKXOciK8qjvxgD5rS+8pWvxAlXfMdKWnLc6Xd2wfz93//9YGbcC7uPdSWctBTGa3J+AnUWPK3/htepTFXNrQ0yPVowRK55hiDNs4n/vv71r486EIr1bFrZJfrKQh5eqdfpMyf7bDj6QM/VmH7tuxibcSz16sNRVWZl7o4b9TbZo3qcyqTGwNXxptf6vffUeHyVU8cZclVloMpBlcf6vl6vzP1/5L0JuK5ZVd+5vjMPd57vrapb8wQUFFVQAgEZBQloFBmNnQE0JiagaNROYpySNhjTJgQk2ga1Y5snCJgWmyiIUAyCiJFZqIGhCqjx1q07nXPP/OX57f3+vm+dXd+5VQVlP6b71HPrm953v3tY67/+e+211/b1wQzG120Qer0iW3t27xn0+dELj8ajHn1NXHzJpXH4yJFCeiESzBrJofO4ax83yAdVMguz0xbGzgBysQcpA8ZGg9BJdCrsHl8e10HBYPMIoikQAHquNX6f9wCuce0IDexb/7uboxggKgMLpyMRGgSUAXTjiqDkhik613hbjYfMCYYF6wVsyctOmTUTKBsshj5cFKey8zrtFeyr0Fa25pqAhqIMNG4dYt+7ncS8GpqZWa+sX0FR2BTysukjAekmxpAWklrmmcFTNo9Lx2gr1yhklAKn7obiT56pLgVnMZm1U28BX5AEaLAGLaBmUNWoVZQf+s6Ln7TMcOgzQuIqu6vPrK/0fp0RVMCv31eGX/oLQ9mEhma3xFAZuxlXtzM0GwfO2XWGlA17q9SOg4besw1su3Wq41LdBfwBTrCv7WTC7DZx8Z0hn5Sni4dQy89/7nNx//H741u+5Tnxj/7Rq4sL5U//9KPxlrf8lwK26MqtX7il6MXZxaWS88XEdoJ8K2O2ZTDj7NVIHDc7WRdYOfItyKKzzDJe/vJXxHvf+0clKsjsuRpo6o/biVxaAAr6RwQQi68Yd+pW5KYEHVTwdyZbjGcB/OHO30wqSr07wqKrp7L86YGu8awMrsqDhG9quoa6lg2C/LcB6WA23gUP+F03M7c86p/B2j4c6umQhAyMRBN99vWAeJ4VbJIpiAvurmrZinuUTxwvu30nXpSaTnvX7t3x2MdcE5ddeXmcf/4FgzxoH/vYx8q66xNveGLMz80XfHa2VBZt6XgD852yefDIbbffHpdfdtnAp641VRg8oANBh4Xrm6SyLMRiOGDmpirwsHBBSSDlVUNhfLFb1ekYFNdFKgHJmHoXKLivgv/pwYyFmYuKS/kCjdafcl1zAEB4b+im98qKdFORSAxjpyGsAFUZfwv4gscAOJMbyFnA0N1Q3VhFWbdw6WTQyUxuYrImlsouE8Fc/7fgJ+BnvzigRsSE0UWy/MGUukRYdHVL7ptsAGyrwi8oOVsqwN6tjdhnTs1R0LXOBTSYcXRGNSuGbc6MPxtAfteN5WzA546PbzbgXOvY5r6selbbml1Hto/v8yInzzETaM777uEmyJH7TVxI40jDL37hC3HDE54Yr371q0vKY9w2v/M7byvsmqn5wuLpkgWTcS17XyAn3eJ5lqsMNhmsyth0azuCNkbErfdca8AF+v6jP/qj8da3vnUA5ugu9UanaDPhorB7ZiWU52E+6pJ1klEX/SA53QrrDjUIwXrwbL6rs+DhX2t8pyaZEdW1D/5GMXHdNBIan5Ovdzyzfubx3KoPlU/Lyq9fD8jne0YBPqZpYoKoo5W6IQ+dWVuL2W07CuHWkB85fCQedfWj4sqrrorDRw4XggS5Zs2Hf7jlGL/BzvouXUkJyxRMaZxs3FTBTgML2z55suSooaLtVAsgdxoLgy/TV6JllpYG53iiFB5HKGgL7nwuK87drkbdHDyn+NdhDCv14HBBiGudaupHZ/DJ9W5aYQGQ390E1lppffN+70Do0tE4+T2pjs2kJ0B6b2ZYLQDyeejaGRqIPO0dCOs5wjJHCRrJ02hrFn6FlbZn0NeH70JeZvm2sXXpcCavqRUEcoHW1zzt9tl81ypiViKBFsBfTy6gbLgcc/tGg9CCg/WwDZvZPQuXdUdt/p0c+oBSnkHYvxqVDPr2i+k0uNZoNl03XI8eAa7FhTYxUeLaUViY+x/8wR8UPeCIzh/7xz9aXCiw+He/+93x9re/tYAs99/+lS/XU6U6fzeLojC+Vq7swzwe9t/U9GxxA1AP6kzZkjZn9TyLFA4szr7vxvfFmeKz30yOKONJT3pS2TeDK4fystHT8Lc6xDXuyrXf8zhlmbGMrEMQ/8kuIWAmVLnNluGMVeNgP7Vgn0F/lC61ctUaGuv5jQK+9+fnVSNdZ7zK+9TMTOzff7DoEfLHWFx91dVx/fVPKOGXk1NkFDheXIRkWOWc77KXYrHuidKNW87e4AAU3tAJJS99Oe6wHsqAO+Xyyy8v0zsKxjcki8TlUraMdydj8T2Aj0DQAH7nN/6M/uG9u0NtLL/RSFk1yuOCKmU6yLLpwk677fd1sWgYASJT5rxWEjWR697FnE1Ty06BNHQu2FIn2aBrAdZLA1SYCRkVO/eGLNDZRx681poL+NmnKPN/gLBv4cPPDC4zGRZtNdbU3dhwrmkZflnfGB8mMrOPqqKwDjAM+VPY11bqcYQtExJ8+V4AoC2UNWDvI3z59rOKW3bllmfr0qmhk37O7faZliGQZPdSC/p1bIcRSRkwMuscGKCuDbZFWXEGrNwirwAnuuMuaF75zPfIh+DIKydX3XjjjXHm9Kn43u/9vvibr/juopQcYfgffvmX40tfvLUkuoLtk4lSmSmzzZXVQcbSVl4y2FNXF+i379hV6mJEF6wP4+KudmSGtQPAgfA9dL6EV8Lsp2tuI/r16U9/evmNtQdn9xKhluEP3EkpvbDEbgiWJffqJuNV5IfNisXV163H9Ou6l2Obxy2Plc90NtkSL0H+wcB+lMy1s4pHEvCzfBcDVWb4EePkx+pmqxAFyArjgrcE+bjqyqvi8suvKGSaTbKf/OQnSmTXE5/4xDo77E4Mo0zdiMWIf+dLXt6nQKyGU7Tq/64HEvAABlmWIZPWP89ngJ4B1d9uxA+fuV+AQ1kMxXQAqZi+dxMi4X8ipK34Bfvk8K75UVRi6qLCmddey1dTNtezdk33rI/Pzs0LnvyGwXPDhwtY1MnZg1NalR3gI10w9XFKWqb55fDnGmqWBdOpawvWGjPbNmDOBTxHL9puBfjstKXOAkRmwdl1I1sll44LiIKzY5JnUAI5ObV1Vuf2ObYZ3HO7lBfq5UK6RtJ2l+dycEcH+K3RHAXk7TUtu1VJbW8FkLrgm5XeWWJ2EWnU2pkPY51ThaAfO3fsKHlhAHk+y/Zh97x37CFA7KJ9xzveUabcpEz4Fz/7s3Hl5VeUXba/8Ru/URj+ZZddUnQJkoVLx6ga+m5lue4byYCT+2HA6rvdq+gaJ1KpcxIp70dXXvCCFxRyRkQQLgGBGWOFbqKHj7/uuoIPGCHKsM8ce11ckgP1y34WvCFonn2Q8cSxk9QZslllquatyrKivFpGJj4ab/sizzgy42/JWEtk1N8W7POzNrGfr+NDS2YGOEC+of5GTHfnCCi7jAnrJyysX3HFlXHwwMESMfnpT38qPvihDxZmz+/MCsExNusVj8fS2ZidmS0zzt4//MEf7svWTVUsiPFqRIs7X41/r2xuvRxqwHQVcEUZAEcXf+kshI1rFSQaSRlmvMO48Hz+qLyWGlaiAckuFRXTbcRzs3Nx77Ga04d7Ae/x8aFicz3PzrHSKi3fZbZC3Wy7Rsh1gdwP5DcvO0+7iB+FTOFy7FWsoY9+GHfsNYPpejopqQzwFou2o+SqPLcDM6NynKE4zVUBzJnfm6hunhwb7jUt4Jc+KesKw1p2R8wAACAASURBVAU3lQcZqOGgw7zrrVGizpmh+Zw8FS8J5dLOz6xYAq/9K0ColBqbAVCbnC49t45FXaS27o635Wcj6fM1lvSBbhzG04VQ5NtMhCik780AmVkwzP5DH/xgCXh4/etfH0976lPj1ImT8du//dsl3TBlnXfe4eJDL9FosT4IJ6WNJCQkhfQodk99NeA8G52CiFkPZuMSOmfOuGhYhH3Tm95U9MZzKCyLV7bpE53HLmCjemx/dmdaJ8dIuXZsnAHTh86o3QhoH3Ovm7cMyADs3edyrplcK3PtDDMb+dZgtow9l6WsKMMata8D3x9wy1aAX5ZoJyYKQEMaCHPfvWtPCdF91KMfHVdfdVXs3Lkrzi6eLcTgpps+H+edf14h1+AqYO/ucUPV+a2MO9kyGTg3TtFAOkvmzXvz3VBj/YvcQycyWAB1SbjWHV7CoLqQKqjKdhBk7uEUpjkOJT9+fOBXpXIeGm4H83w3fflqaCfP1//OdwhstYY1zEpfqkca8lmBUxCNbBms9HeZE3m+/lpBYiDoK6s1PUGXCsI+y8LQsolsFPJvraIoFTg4Hs4fgE9Zrsar1BnE83sBX/+eIKqiDAG9i5nuIpnK990xiBk4W+aT/agCqQorwOb+wodeIhO6f23bRzF6x6WdUWVAzMqLS8fZh3Wx3tkgaUgYfzf1CPa8IgeAO0okwWGW7METhQx16T6Uw09/+jPxnj98d5HRxz7ucfGa17wmVpaX46bPfT7e9a53FTcLue+/+tXbiy+dv/WNenCKfVJsVhNpJEFydoEeABQAvonJ0Ju8qZLPTP3ZOPW2t72tzDzQS4mJugdbZHcmC8eew0Cfu4dmKxB1XO1Twd6+ztihGyzLC33MM8CCNdZXyoFOw5mZcmx5w/4ZuoiGBGcYYZPbl+VLWcgyloG+NbCtgXg4eprlMevFwECWHFfjsXPPnoKT1Jk+uuSSywbZL5EzThb71Cc/VXItXXbZpbF9x/aCV8gj5RokwGfkAfkgeqfkw6eD6VyEDv8PQsOikqzZQuhEBt6oAa5ztyq+flwx5NsxHSczBh7ENRgEOsr0y/o+9emTC50wSeqha4fnU3FZNvWkDOqjS6fkbEnnrXLN7GxNWUvDKcODwqm/ZeTpujMZ2S7P9P6BMMBgNQKrazHdLVrp5lFJsh/bAZXJ5sHOU8UM+gPhepiAbxrcvAlIQ1SEn1QKXZhjMXZdagVTAGgAM9tVoYowdhE6WREEmxbs7QuvzQoqmGZgL31M2GUXidGCewbnfJ+Ar8IJMHmqv9mAeJrSMDEdv2uMdT1YR155BqmKAWfHke8O7N9fNhxyD0BN5At9CYHBBQph4j3yAJFBnwh6mOtmBFzP4j/n03K9hvfkyftLc9CLyam6DuIMuYQXdobdzXJlN+/MTLkHIwTRQsGZIXOv8fDqEeVyUtbzn//8snhMSge+o74u5tIfgAozAJg9xgAdzCSgBUT7xrFyzPmcZT33Me9l964jOZboJDq+uFA3famPGfjz2DlmGYzzjI3vdUG1AO34+30mZA8HzLe6NhuUbDwEdH+vesAB9ztjfvv2EvCCXJD65tprryuuHMYFPLvtttvjA+//QFlj5exa021IUDRuyMT+fftK4jTWiYpLB2EAaI19h9HT4QCvRwbyEIQU4ZR183D927B8HsZ9ZrVkQE2NwKuMnMogkJTjjliETQNTGALROt3h1roe3BymX1R2rxtGYQDwNQjcywIUscHUtSSF63LnOEAKRgY4ozkcoE1g0sUTu4CtMPF82YyDV3aydguaWaAEy1Zxvl7AzzlT9FvbTpVP9l7aO7n5hKxNv3U+dblRqSsHm6eQQFncKLBvp8QtI7MvNTLleh6Wcty0oJ/Hyt+yKyez/NZACAZu7MrMNBu6Fowo0/FEbmRQTrUhMZAbZBmWjC+ev7KFvdcrce3oDAEPhDTCuCFUyitnDJw8caLoGEQIcL399i+XsMdyMNDCqRrAULNalIRnGxxosr4xyMvP85Bx6oL+UjezT5aonDN1xzz/aAP1felLXxrvf//740Mf+lD53kyyyjMzl6c+9akl4oPf9NEL3i2zHwWQjrGg7JhQ1/yb8pNlJL8HyAB9cEJXbCsLPj8zfd/n7zJBacG5ldlsOL5R0Oe5yplkhH7gX8YZrmE9iMzEq12ABO40gB7AxyfPGHHwzUc+/JHYs6fK1vgEEYg1+KWmDxkrsseiO+5njsv88Ic/XDOLvur7f6CPUAH6fFGc/F3iMYHDGHqEBRZPgTAJKoygIrAwBAwA1xr/qdVHqApT6kLiVBwFESDWXVNj39kQVU/qYSDKBo/uKDteuZY/Gi/ID5WazRmbV/tl3Znhw7osm9+pAx1G3RwIrWQrKGVTTa+uDfBnBBD3OQW3Pi1ryADZsp8M/g/XpWO2TH33RoZk5eK9wC7gOwtSAFU2FWDgZx8kmxpuUhv2y3DzUcvcC3sqxx0OE5ZpYDeBQsqumcG+fZ+BPb+3X+upSpufNVTYzQzfMcr1yQYe0uHxis76AFT0AHDV9cn4m26E9OEQH/qTa9lMBeijgEbucF/ZqLfRr8dxdiGQ6A3nq955113l6MJPf+aThZUxay7n1pK3aZzTzYZrJkYEoY/Uy7xQyGFxP60sl+ZzP0DOYehsu8eNhN7ybBZJ6TfupW7XXntt0WN1vQX4rBeyZse9nWW1RrnIX3e6Vh5bZSkTD+rtwWnUk5mG2Xxbdp9BfxQ5GEVM8nXnIjCPJOBr+MA5ZxbiIvKxYycHSo3FetRZFvseyIB56NCRUg3CeonGYe3ygguOlu+YvZNBFaKNPDB2EAAwDvKA2weiwbj2/tYrv6/48PljwBEMAZXBRID1c+vXZxDNY8O1gD7Wp2wOmZgYrAdQJt8xmDJ9wVU2L0B5GhaVLouDY3XhVQB14VV3kmxM1p+NC4l5BTI7k9+L77DzrRq2iDGhTOtD/ZxqKaz6HAcCSsRJSpfgdFdDodDL/POUrQjm0AqUd4LMNwL4HnTh1DcvUgtsTqFL/UraimHenQL4hLx2PkAVagD4xEqks2VVkAGDMnla17bM7DJjU7H5fejLl+EP/a0PB+hbZaYto/7wjVLuKIafx6wMULeAjOwjI0aYAdwsnjHmADEzXuPv+c0gBQAdgGXKjQulrFt1hoB7AWjChqcmJgcuEwB4aYl/Nb8NPnxeAV6U9nOfvym++KXbS13MwolS8x79Q3eQIcpxRgLgUwZgSfglodWwe56By9Xxk4TdcMMNpX9om66kgTHt3DPZbelvjpe+eMlFa6Azk85GQtnPbjNyYGEA6/ym6ol4k4FfOc4y14L5uUA7y0S+75Fi+dmNo9zTP9kNxthBEDgWkxDM3fv2FmYP4OMyhPB7sD0LspdcfEmcOnW6c9314vj9xwvGYjQks1z/J3/yJ4VwXH/9dXHJJZfWsEwqJAMXHOw8LAVGwANLEC4YAoKNgCNACAAVBvj5Q7BdNOCzwsQgIWj8c0eiq/H66Q1D434XYmvEzFrZaq9bSMCX4aMEgtDUVJ0q8SeAu9hm9I0CQzmCY3bH0CclhUQ3k9g0LeuO/HM9YOiKwl85TDKWBzQrTetyeCQAnx2VeSbC+Oli83kCflHK7gCU/B3fawgzwy/34z4eAfgZKLOvdmjT6kY5jWcW/po6oYu1L9nSRgO+925i9BiMTmnaKb2g0xqCdtFWhiVg5DFSlhhj5BVZgK3LnJhWI7vG32dlQyGJbmFRlO3vt9x8c8liCMirH8jnfceOxfFj9w3CJpE/donX0OKVOH3m5GDnM327sHA2br71i4W1uS4GIQMo3GiYwb6sO6xVo/HkJz+5uJV+67d+q8xGPCrQWSYGikVa/lE+bUOunV3bH7p3lO0W0DXi2XWjLLjmkoFU0PcaiRmfq3+ftbOKT3zWoNFOPQt5HDOhaEE+k4j2t1Z3NALnMhQP9TfL4tW1GvuPsQFLi3cFT8jYWDnQ5LIrrwiMLxiLPN1221dKGm1k5Oqrry6LtqzpICcHDx4opxNSJnLGH1lYCf+l3wgBZuyLrr7opa8oYZmAAz47w3kEMwSdqAF9g/gW6WB+L8l4er2iEB4fyMMQbAxEdpVQGZkLzypxyxOTsbC4UCqocFEenYCgGWJETCqVNV8Nv3udbprs3mErdjEk+J27+G/B3B3CAn5ZkC5GidQBNamvuTjIhV6MBpkx8V+XRGhjZG0fJE6jXdkXlwUlu2xGsYgsMBn0+f7hunT6PRjDeoyVXXrV6LCLlOdSf75ygawAXHdCUQH88ZpRkakhYzJgTETOmCgmLdoKjBrBzKwYq/bYQ5W6GI7SuOEhGAOwZfG0w/sMAhorv8sAo9HPM6PstrL/eWQ1TMPUDrZLYyJQ+T3ycvZs3TjIe10yyA0LsNQDkGeqTDrjm266OQ4cqK4eFJXfiG5Bhjnk5/u+7/sK46fPANzf/d3fjS/c+oWYn5uLl7/85UEemBrnfra6WhbrucVnFk53O2SrL3+luFxh58cLaAMUngGNbhpm7KJnrK/HU57ylHK2KYePM1vgj3ttO3XFcBCRAyukjQK7TDQTgEyM7FtdMdkl04J5kZPy9BLfW8U/5Weq19ecSrivyHUD4JfZZ5dvCdkirQl/xJefOnmqpm1ZYzNk3TToLvjWkG8F+FVmq6syy9fDZfjqgXqtfFKnNdoyNh4zUzNEB5exXVtZi7ltcyXfDX/Lq8tx4QUXxVWPflRh9swk6U/ce5/4xCfLNYwjBJz9PhpQFm1da2GmBxkhdQf1YUwBfM4oBgt7P/Ca1/Y9xQbQBgCZAgCYsAiBEf8gwoQgCO6eqFKPNaybTPiHxTKGnk5D6F1ExYAg+E4ztay6iGiUxoYOq9NH2P1wY5G+c8rOLATBdRqaQUDBc0GDZwhW5Z7VtbK4kf2RFZcq4LU+zPb7zHayNfc5PsvrLNvfFZBNAtZ7eGGZ2Xjk95nlC/il38arMRAgZWQCn8w9K4n1y+1on5sZ/FZ1EiT8vTyTNZukdBnM7a8W9PPsIj/XtSfBmvtkh3nWNQAE1hlShJCEZnW1RnrxD1YFIXLjETIN0HJICNf/0i/9UgF+TquiXr/yK79S0nI/7nGPLfJPPnKUEmNB3D1TbZTxhS98YTzvec8rv91yC2BbFyjRSYgWZZNXZXp6JhYXF0oCQNpg6CLPMvySjVkSKGQZfX3iddcX8OCZAAHloZv8GSrNrIXZCO4pExiqC+pRlk3dpI6j6z/2leMyOOMyCUKXLHNL0dhEfNIBRBAZCElZP+vICteit+APufoxhGWnbgLuTBiy3hVb0zET1vxy+x6qDLeNMLeXZRdsKeHhU7FKtNbMdExPkUngbNm3RFj6jp07y/jSvr379hV/PQDtZlhkgBTa9Dnf8Q/vB2MLCeeP5yAPZjfAZcfnbDQ0Dr1X/C9/p0Tp0EgEAMGDuZtBs4ZIEg9cYzwBW8+LNVwTJdA1QsW4hgYxPaEson4o34PSuRbwNdkaAoNhUSkNdYSp1+yWtWsFAQWO5xol5MIw17lTOAOExkOQdZbAM3FXYAEtV9Dj/mKJ16rB4R9tc9EqM4IsqCpJC1rZCCkUowStNPYRAnxdWDxHIKRd42NDJp9Zsf5v29syntYAjtLcrZiU1w4BYXigCms2bfK0UUY7l20d2+t4jmOosdXN0xpdyytjldYhqouwrlW5PoXc8yyu5TvOnCXpGRuXcIMA6tddd13xkXOkHNEwgCiLb8jN8eP3xWc+/ZmiwIcOHy4pkYmHZzZMhI8Ra8gv03Fy1uC/NZ9VXYitO135Rx1dP2KcAX5kFUCnLCI4XvKi7yqnZuGT53v+uYucPkH3yeUD86eurl9lF4dsX93hs8ZSEiFhaI15Kx/kS0qrWIOfRxGLTDDUOZ5jKLE6xL30BUaSPECrXbqWdoaRicMmw9IdgGJlvl7AVzaoI/Upcl7SoU8FB32BpVyDTBmWrjwiI7B3wB63DL/D5Imddyz1Yuj54NUTCInmoVw29yE/uBR19+kuR0Z7z/nWF5TUCsVados79ZxIogcWy8DSkQiJ+Rm0KDyMP0+8saE8kAq7y0t/PN8B/gK7kSQMpiGg1EGQcufu2lrd7CLAquACvoKYp+WZmfg+uyBUmsLeSVHcxfJndii4tcKfGb9ClZ/h7/k3y2hBPytEBv9HCvCLQWtyzJc2jtXzbrPiFvdOcvVkYK7KVf7fzHiGKY1HKdQogzAa8MdivUujnEEjK1+rwNmgZxBS8fIUe8DmE7OzXzSGuf9RkoUziyXGnRkp4AuD4jkAK4BPWgJ0B8AvbPqJTywATfoEdAhXDccUMjU/fv/9cc/ddxcFRgdw+2AwIFgf/ehHB5utaDvgy0wAhSWHDUBAVA1slmS56JPyhBy7XmVosy4oyv+TP/5wvO997yv3ODthjAv4bGzEk5785FIfXT3OULPMZz1QbyQJ6HB2FeZ+HjX2GPVRgK/sZP1wHPktu5GUU11SGhuuYSH8zMlq8CRqguoD5dn1tmHaZY2I9RnVhq2+oy8M8OCZJRS9uKOnY2Z+rigQi7LgG+wcGeM6xhlmzz+A2w2oyAUYiKypExJb7qPd7qTm9WMf+7P4whduLaSDtRiu1UVPfyDDvW95/gv7fMmfB4XznmkeQA5IIwwm5KmdyOEjNUFXXpytDRhuhaaDz3DIyfx89SV3mfM8vox7+Uc5brZCccz9wfNr1EM99CGHPFKWDC8DDe9dwHXwshA5+Ap0Ybs9jizcnBNfJVKoWrdNyyqzqyAbG0GlVaBRwP+XAfj0gQux1qEoaAP4+l69VoXOoDgwal3u81FtyDOCUYqRp/3+Xtg38tH5UgUNy2/dS9kIOD6SAT+3hpjfjegapcx5QZF+qutSC0XZYOAseuHHh51TFiFuz372s8tMAvcNblC+4xoOHSf8Ed8ruoVyE+gAiAP4yO7f+3t/r0TwvPOd7yzsvsTMnz1bnnXXnXfG/LZtpbwf//EfL+CFUSHWuupeXYjlj1dnxBo9xhe9PXrB0fjQBz5QjJELz7zHFYVuMeWnv2D/RuKpp7mPlRteneFync/JM8dsrEeNP+GGW/35zFauRpEqXU6MqTJbCB/u2tUaWk5fOmvKC/mtTPd6Q93/RgCfemfQ55lzAH3UM6QNXoEoi1HIjQePI2P0KbMwzktgzNh0JXGmvLyxiro6+yNT5s033RRXXHllSa5W+oVQ8y6VN+tIRU6e94Jv79N5CME999xbjmfjj8IRCtl7SV2McKUQRgafCnANC7WwFf4QcDdiGRfKM6icsb/GocrKjRvmfhdW6aAKRNXCuzEEIVVAK+sZ5kBHKLGKmf0pQJSVffwK58wkmenqwRxOX7NxUUBbgfSzrptsRPI0uBVwGdMmgG8PVHiEXDrOnvLCcmb4gikRMy6QFbAvu3MfmPEy132r2YrgO8q1I5hnti7gr3UHt+ffMlvPjN0+FeAFccciGwmNsbOXYb3c0rRZfpCpxbIvZWdROjbC/Ouff128/Xd+p+SqB8Rh89/6vOfF+z/wgeK+gYVjHNAjFszwyxNKCagTyYYSYwCIocYN9MpXvrJkzmTzE7pCO2HavEfuKesVr3hFPOtZz4pf/uVfLjlTOAzEGZYsn75T7jQa6A/fU/eTx2tCNLNfGk336Ec/ujyDnbb8OZvmvTNU+zSTGeW6EKXx8UHsfgbUlkln+X8wl07L8DOZc/y5RiYtUbE+fJ7sdpSDS8bu62rOMjnQ30cI8CUNADQMG0OOTM/P7YjlznMBgeW5jAmywjoO+YwgCpBsxt9ZIOG8GJASqh5RXOnlGNnujA+9KKwtYbRxBQH2PN/oR+6hHpSDQel9+4te0udHpq1f/cpXytZv/ugsCjY/jQ9iEYGK8gfzZ0prtACVRaloFA/iIR54IriiTAAJA+FuW33uCCyNcDrkwtTERPWfZ1cJ792w5fVa5wwCCjDXuBhchKQcJlEX5WAEGcytq+C2FTvPLEhBFaxawM/gnkFzlACWzn0EAR8BKNPLztoL+Bl8nS2pQC1ry6zIcWj7LH/OBjcrfAbzrMwsyJFLR5aaWV0G79ZI5hlFvscxLEDEtvouSiL3t9dLLDIhqMn5dhQ5ZSGWxdV/8k/+SQFtZJzzZ1FWmDfX4DPlH2VQXg022CjyDNOE3aOY6MMP/uAPFuUjQ+Ytt95akg/yR9n4bSFMGIyf+qmfije84Q3x9re/vZRbj8vsDRg7/YLx4Z+grLwP5H51rTyba3WBAi6ADKwPI+N4ZqBu+9n2ZDmnToYZStyy4W1lu8wezsHwM6Bn3WoZuYSCZ+nScsbhpkh+Y5xom4vgJXkcmz9T2u2S+ZaTxNIMPz+7JWujyFuWaUD7x37sx+IHfuAHyu7W//Sbvxnve98H48zZmiTS8HAwFKPLLA7jQP+BmZAAorsIEtA4MC6unyJP1I92g8mQCWaPYCkpkyen6zpriehaWRnsq8JVhBel9x0vflnfLJlO4+koBAHLYix8ZTpzAxfMygq7XIfnvtrxAIvRPnQ2ncy0xU1ZWTBNdWCEjgridMeFVTZSCViGdlJXGs9n/mQ6WRgEOFbKjfDmdy2xit7nYInuz/rJFBU2lVhAVNhyexR2DU8WolaYNSKtYlmP3tjoqe9W128lmPaHC+wDV1ivC8Us4Yr1nF3GMwN+62tv+2gU4GdA0IhkZu53DwBuYvC7uvgc657rkQ1C7u8W+O1fz0W2rAxC1sU+cQaJTNWw421FflFglOvnfu7nirLRlz/xEz9Rdj3ir2fBDRAlPS3PRd4JscTQokeAOH/smgVoYe4kLeOQ6eJ3Xl4uxApg5rmU88//+T8v17/xjW8sMg6jJ4jh1KmTpU7MwEo45aFD5TnmyqF+kqPSV13SOwgcz0CnyaND+CX151r9wt6HHLBeoyFQX/Q5K98uoCozEq2hWw3ZqqNpvYjSGSXZLaFo5XmUMfA56Hc5gpOoM/5FdTcZgKD/n36+//jx4ma2PoXwdanIcx2yzI7SrXJfCsm2DwB6xg5w5xl333NP/MiP/Hh84I8/VPSMcUBWmBEy00N2wFhIM7HzpNcAnFkLMocR2IOfX88F5YLF/O6RsxgN8NC8YVxjNJZnLBc8ZdGWHylMVwodJGjTqfyG0CH0VNqdhzxU5aAMhKl06v33lxkD8exsCDBfPmUhNG7qyJZUwadMrqNj6gHmgHm1wE7LVHqnkb5qPbnfhWE3jujSEMgF/sJMuhhzQYJXQz8fjF2oFJnZZGAcBYoPBvalrEcI8K2LC2v23VgCfK7ZiuEPDFBa+M0MP7clt5V+y9Nt+ycD7iZF6nLpeI8sxnHK4+bMJNctAz7fD9qZjIgKmmeA2ZgApMifSc/YqIWy/ORP/mSZZnP8HzoC4KPYLKQip0yl8bXqO0UPmEajcLA2dEk9ecYznlEU9fd+7/cGkUT8DmDD8AEDjhokwuZVr3pVaSKAXthpCbWsp1FRB0DgxS9+cbnPtQUJiOfMIka6XpiBU0f+WMDLC4CFOXZ7UOxLx1YG66KvY0kd+Ic7kJmHf45V7ltl7OsB/FE6aB3U/ZICA+DvdtRn377X8h39yLgwBsuLiwWjwBdlRkOg22QU2POdBJPneS2zMtNca0jvP3F//OiP/tP4oxvfW1zGeFAef+21JTEdIM3z6FeisnDvEdrLIj/lGv3o/iP1yzB3SAWyh4zC8Et0ZJfuRQIA+VCnCuA/4znP65vK2CgbQxF5AMmLOOzYRRLdIm6MMoJHX7G+eMpUSOkQt3rzu7sCFSQtMBVTmPmNOObTpwkjq2eR0gllFlLCnapRoGyn4pSTp1cy/AHYlE1G44O85q4j4NLJIOL0VWaSATw/Q+VyIFoBl+22r225IxnEIwz4zt4GwBjVP59ZeL7GyIeWOduWAbCkU7Ba1m55rTGUbed2E77mZjC/z+UJ0pn1Z8IwypAoC75mVud4u9vX0DVkChkkSOGeu++NC44eLe6bX/u1Xytx7Mgu4GiIsTlscNHoOuP+kvtmfb2AC698ZoqOzMHK0Af+iK1ntszz0ZfnPOc5JXHZm9/85sEudkOcIVIAPs+BQXIs4ctf9rL4qZ/+6VI3mXh2v0z0asZMt9vjgsXfawRLXtcYMvPhhjv72xl8Nurcq0snG9Fs3HOZxRA8BIbfylGWE+XPZ+RX6yroSxYMQ+V7DYQJ68pZHks1O67yoX5uRU4klK7zUSbj9qu/+quFsbsegoH9N//7v4n//J/fGkurK8WY4wZkIxzX1ZnZUtxyy82FUDA2uHl4LqRDbIOEIEd85h4+M0NDFpE/03lQL2fy5ibDGIDRbpLtPft5f70s2nIxYC6osvOUyRff8ZAcGcBAMwXhYXn1P3dAXq3WNaNVpEF8p2XU3cPvDIRgowHCAucBUYiMdZWRCzC2pZ2qqvhGGlB+WajtFqL1v6oMmekIcJbplE9D2E4B8xRU9tAC/bkE+5Fm+Dxbll/GewTD1w9rP6oc2YjaBll+nuG0hisb0fw+A6/l4cMH8HOfZGY3ipXnvm8NU1ZWjVo2JPzutB8FdeyRP9g1C2Y33viBwqCIr8cFw/Xogns/mMXib0d5UVYXS1F0FJQyeW+AAe4d2VY54CQd6I6CM0sgYgMfLv5+CZDyc9ddd5YZL88BNL7zO7+zuJQ++MEPDiJVaOtgBgZB6naF67/nmQCFac5tE32pf7iVS2db4oSf6UP6I7tP2llBHpcyhvwbTgYGIpPH2i+zDuX3mTD4PMmWsprJGN/Rl4ybRkAsYmzuv/eeAoqMfWu4tmL4tFmSQBgkB9rgj9foUhYuwLf89ltiYWEldu3dU8aWxX4W8qkTcgezx29vcrP77z8R8/NzgzVQ2qHLx6Mq8dnzfGTO2Ya6y+dqkEhbUt1+gP8Ae5/2zOf0udmDSbT43IiQuCArwzYEikKYuhqWadxrq9g8yI0GJ8VqEgAAIABJREFUxt1zjy4khEx2k90DGoVindl41e16Vdion2F2DBr1s+7uE9B4OYiZpTjtLFa/+P6GaYx1B+T6OAsRPFTWLOAZ/FoBHgXuma08ACwfYYbv1JO+KQY4iMqpLF8lGQX4tiMrQlYm2z9ylpLcQApiLi+z9uJ/nWBhcvRfnj35vp3RtSA/MCZdltDMBq2PikCZpiUg7wz99J73vLe4JpkWo2QlHcjkZAEOyA6yiaJiIFDKQiA21uPkiZNFb5BL0x1UNr9Y+p5Xrkfu3fSILJj8DMNg27iPe+pBQRyGEuXUo+960YvKyVjvfe97ByF+AiH9UMZofSNmurNRnVmjd7I9nmFCRO6t7pnq07d/eLUuEjeu9b39QV9wr2tdylQmQkV3GONGLhyXVkceoEPdwTvZIKir+Vrl2vHP3gHdUBnn5qenBnsRnJGJP1vJo3LD2LPLGneOmEKf/vRP/3Rx2506fTrm5nbEDU9+UtlUxfX2KWs0bIZCTrhfvHUHtH1KXd3bRHsJnIFkUEf6X2PufeKQBI/ymQUU/z4M34VQKmKcZz0qsB6nJmPO2/RtMD7KGgZEjLAHNuB+Iba1RinUxdGa0Izr+I0K8N4YYoQqx0kzMCQIKkK0WhkYDax5NsgkuBHTUzXFMeXifyyDODh2sC4UlTw8bDTqYnSZPpd1ASz0St34UDJ8pJweDlxlwiW712CGMfAZdlEYgraC7T6EUYIyijltxfIfaYZPO52CC/gyeY20r3mmlAE6s6wBi0zRDVsprm3MMwYNZy4Ty16e7RkC5VhF5K+O/YAt4v4Z5GWpPZ1/b6fmtkd25zOzodM9iNzDwth1evvtXxlEwJDaACFBLpF3Pu/atbMYg/37Dwz2iyx36Q3Y8Xnq9KmS8+TEiXoQUM1Dxalxi6UcZBH5LHmcyqYzgLpupKJuTPfpM9yqdV/A6bjs0kvLpi3k/d3velcxLFzDvhgMAnJddabK9ux0TdXMNbqRBAp31isXLnK2LF3ZcY1Mg1/LmSrGi/ZMTlUyoR9ZHXD8S3qEAvhD7RiM6YizejfJRndL1jd/lzhUmWQmC24VuB8EJPCeftZ7QH/UcZzCosbs3FwXGnusSzFxcpA4rhhSn48MTNZIGBj3G974xvju735FGTugghndv/t3r483/8f/WMo8dPhQXHvt9XHdE55QyIOMmzUUkqGBn8wgGYuyNkoOsa4uPIN68hxJLDIAyTCjse2hD7KrXC+FXhPcgrMzM9G7/pue0qdgF1YBOQP9ZbEDX3cX2qj1r4MLu17tBLiGVWKN8sC46KDAOLXKlZJBG42j0BV/5OowtQHfyyL0S7Zs2ym0BgvBaAV+CNA1Z029lsW+YcQOz7GtXq9rKQuzbd2Kxcs0WgVov99kJLYIy8wsdiv2kb93luN0nD7jj2YKunk6KDvyN5XJV4S6ZpjevFEtM31ZV54VZMXeyogIwALUVv0zAPcSTVJjPvzO1zwWtsVxztfzG/XVzceY41rBX64flD7RbeHsAjnNBkO51NhoGGwD1xqwkGWY652hFoPYY2xq6gLJEPVgBs4pW495VPXxEpcPQMjGfa8eG1UHscqJ0nIQA7oqe6QcfcHKPPWVhOletZ8E/cnpmdjeBXPwbL43msQZ9WYdQt8E4gceaZkN9zn1I4VWtjrhstImktDNKpwFQSomJicHbjr95eKPG7eYWXFIDTtk66yprhMC3iyuv/a1P1SML4adMPV//4Y3xu///u+XfsMfTzSO8fSGkbPewi5aSMY3f/M3D46D5TN/4lohsl1ETiUI1eVOvzobE+j5Te+LHhszIeheLIT4uX/92/oyeMMhERAtjn5EK8u1umYqYMN+KyAz0C7QqlyyCSpp2Jur5V7PZ343ekf2KNN2UTUDmQOXffsqEq/UW0ap8msxVfI8BaYzVPxsrHwmv/O9ljWXrcE5F7C3dR8F/n8ZgJ/7iXYLVP2NmjgtM23HrDUELZgWg9FFRFi+nwV7jUjbl3mGlIE3A6PgqiJnYyLglt8awM8GJvdlvkeWL4lx3UnjjgyiKKYPtg7ZqGv8DW5QTrPh5Pm2AxcKrAx/PzoGqwPADYCwH3iGa2V5FkJd+Lvg/PNjcnyihFMaUcSrxoHnFz0l2mh+fhAFwpqAgGDwhIBBnWgHzJF26Oow7jsTAHVYA1WM22Q9MxW88FxrnmE7BK1h/1XAzH0lKRmSiuFsbhSJcmxHEYruuIsBCbBvs9HJY8r3LsRXxl//cU0mnfQPrjbGjf5lMZ/wS5JG3nvvsRJc8tnP/kV87Wt3xKMeVWPoPZBGwkufEDfPLloMCZvqCMH0hEHxS/0b6Gq3S1w5zu5rZ6+U7XoKdaeeJe4+9XXR46d88zP7KrQdSJInpj9a98z6ZTuDhGsco7U+zOCnQjso3kslDeuyjDz9k0Hwmz5DhcJY4pbNMQgOpHXnGhfh8lTPwdOSO0vgGdXlVP3HAlYLyBoJWVcueyuGv5WwPqTvHyGG77MGzEZD2B/67jMg+j4repaPDMLO0OwL+1Tg0BBmw6oi2c+ZnWXgzIDQjrt17E7HGCg3kVtl7yxaj3B3g5gNlgCQDRKyhzwjd/pDVRTKcvapUXIGomK27eQ6DYhyhUxyPbtbCbsDEFB0wNsMlcqR5CMHURSXCUkGT58ZECueITmT5AjsRA3xHLbc8wwNXR4zx8nzbynLvgY81AtnyrYLIyM5nJyph6YbLcK1/CbgOyMY9mE5iX1Tfid12L7KwN+SqE2kKI2v39exrrrczhbqZ0jOcGbh2BluCz7w3s+l37uZAK/OACifWSAuPcqt+cemyiK/mQeUU7GDGQCbsQB9EtZxLffiBnJtIYesZ9lx3aUY2YZ0GyygK00d437PCOe7Up+nP/u5xYdvx8pyUQAao+XPAMg1ZfNHAQ+ie6owo3D412UnCK6LswgPHUGFZVd0vO4BO4XXrCxlJrY+PI0+g6XRPTwvLzTpA3XAnQZpaPhedmbnZP+lAlfLrC6DuiZRBVXFtM8yw88Aluu61fuWQQ4E+hEGfOvK80roVgwXSAfC0PnJZQ0CWjaqtU9rf+Q+Fxgzw9eAqnwCuu4lQVdjXPu2rultNgQD6B6Ez5Zru9jvtv6tgbFP21mZvmuZq68qVa6XfWKdNW7ZGOR22d/qRTnmMe0kBvCJo2fHJePhTlyYmUCBnqDEgjX+XTK7ypqVe+Wd+7gHlxQgDiARq+2YyyCzfhp1xPWEerIgCGA7i7fvZP48y6CL4hOfni7PAitoEwvP1MO9Or7SjgpIdV3Nmbljl0lHHs+sa6PAPgN9lTMA/YGALxaoh1nGs27wvYfB05cyfvoDxuzivIvVulf4XcPIPa5dGq1oHiVmW4TdspNWPNSdxrPBNGc8MnzZe8ZoyXieHbEPgfw52UOie21Anh/9uOuKS4eGMNCGOjLAVBoBVJBVWAadQmt8K9EtdfOA/ruy1ZuQs3IQ+XI5YMNpIM/hT4MxMTkxiJBR0RRyBXNtuUs12vnhbJBAJLCooDTO9y3ICCTZJcH9meErRPk5WdhawD/XdaOENIO/9cvGo9KT0fnwMxCeSwGygcZkATj2SVn9720OgRTcVQwVIn9WETeV3YUW5j7IgJvB3vdZ6bIBtW3ZUOcxVj5KOZCFDkRb0PA6y7Fvs5LwmwTAWZsuFuWba9ADZ4VYI+Sa6/ImJPrKWG/7ZjAL6epKrnr6qCyylWyl1X1CHTwhi+k9uXbYcan7UcZcyNPScvTJLEtkW7c4iuElvzq/Uw6gDQDjMiDeXneC0XRcY5m0z4U+2sjsg/vw+XIgCwd2OD4yW7DA9hesmJwqz8V4AZTEmvNqzizPuB5u0GRhtQJ+1tEM3K0B30rO8/gqW/Xa4ezV7x1v5dRnVNJag03ow2LAN9bLQUD0I23zLGKPsuQaE04aF09f0JcsYtM+89+4g5o0Fowt4bT8q9lLWReoC8kaBgnEVvpHe3TpWGfXi0yDg/z7fIyK+wKK++/JT3tGicPnB/16+jE9Z5YHMG2jk3TN0HHVX09+7urD1y1Dw5dZYOhSt1IBN1SZhdPBchpitkyfoTAUVrK8MlAOwV2BkVHK0HUHyT59jt9nweI932eXjmCloGRrSVl52iSQeM1WLH6zMA4PXmgBaRObeSQBP2235xnF1zc+ZAItqKsc2Qg46/E1G57McvndscmKm+/bakbkNdktmMejHRsYPty/uHLSwd5te+xX5Fu5kj0pP7wi79kYOYV3RiqIybBNXkV91R2Zv32YjZTG3WiZEkaHq7Nb+8LPz3Z7wIRdvLBB17dKm5DXEo1TgwkEY/35sGzKZJOXMwXbyzMxBlzD/SZso+6AQ420q5vBjLxzo5h94riKAQVAJqoLhJkKi7cXHj1ankO90Xn6lPK4lvKJUALk1Jms545vK3fKRQb+lnwMday6bTLQt+8lET5HF5rAzyv9gZGiHWATuMU/3nuAPXXgOvqF7zUeBf+6vsSAEnpJimoWaNlp7QI77RVPnB04c6BOGkl98wPCkDZY0Rbr6FqPMwJn3baDuvSe8KS/1rcgMmGST5qG8B2V0G2ClTPVqEBXZwUs0NQpIA3RhcND63QDd0tlq7IJDAThCE5Fq4LXbJUqk4NMpae6kM4M9twjqLeCIHtX6VQMlTsri2AggBUwIkSuiUTJYJ6v9X5/fyhT0FxWrvumZ2wRh78V29nq+62etW1+xybj5XgXRepOF8osyPd5RmK/CgQZkK1PZvtZoR0LZU3CoDEYpfxV7mroXbmv2cCTgV7ly2OVXUi6P8rzCCjoGLMzXH2y1ge5Lr5rQuW6GTHXsHO7eKW7mU424gNyUQVuJAg55VbBUV623OOD5zdSJuBmKVEanDPbhT7rQ1df3BeA0ruQW4G1uiGNxTYflgTMhT3TqvAc9w4AcBpJ2kcdBXtwoQDS+kYBQgghkSse2EK5ZBylrzBAPJ/2nDp1YuANoEwXkTOByDIziozka1tjUGdWNZw8y6z3jCrP2Vh282gMNA70g359c9OAibJrQHkwE+z2MOFSg9X/+cf/vCQ2I4cR1xsZRdmcY8vsW9mkHOQbz4lkNK8Z5RlbjphybYYxoY0yfOosvpe2E5ZJ47gZQeFVYacQBsophwyIG2XFgD1xr1xjBRR07xWouc9NWAyIZdgI1xI0KAIzDJ97ZfGjWHYG2gziWQEzKOdntKCby8rCZTsymFnO/2yAPze7bWAws4FXwAc+v04Y/T73h+81sK3Ryf2ooXA8+E2lsu+ykc+/Z4EduOKAWY9C6x68Cdy79M65HRoVWaV+aW53IZIyUFxzOqF0MlUX1GR4edbCe8stbexAvjWCWR65xxmBLNNINhSVRT32BJB+mciOvXv2xloXmke7TJmgseY1h5Jm16iKr6FwPMynTpsFPMphHwJ/GBLdvfr16St0tfjn1+tOUMoB8MnVQ3SKbh3qyfWUyesCuYB4XSClRHUhO0MsR1x2MZUZoJUTgXlgSEu+vc1rUaN8+C14588aBcrMrh1nmfyemb91oM3MgGy7bh/KoV/ASlJPszkOeeH8A+6l37iP/uA6Xukrxp8+oTwPLeFaZkcs7mPI6znGNfWHM4hMOJ1tFBc8kTqnTg0yIWCQGZfeY669vu/WXQrhJgdYpiDQ5ggVBZVXct04lRfUq6WqC52yOYRK3yffUTE6M698q0Q5PI381nY092lYssJlAXHKq8HwN5XS6aS/w4Tywdst4Gcgyve2BqQF/4fLuv/fZPgz03WjSf6znSpEy4YeqHCbk05lwOV9Ll+Aab/LDM3yvUawVk7y+FFvUu3mcfe+7M7LrE3XC9dZpjMBWK1TYV01XFcyFuKzB9xWVkp4JQqq/Crb2Q2VQb3u6Rv2c0tAclsNhVSZ0Tv+kZqZVAvv/aM/KqezuWEL4MA1A9hQjjpjm2ij7ih3YaIbslVTl7euK3QXVm4CRdxA9hf6KzHk/dmVugeHunAdsxMWjcEQ2SZ14xncB1bwPeUDYi7qCvyun7QsX9AdyFHxEQyPspSQVBkabtRTppQTZmTtOQ/im7Iio64eippBlo2jENsqr3UzYMGP6JUNZ4Zy0heGcN500+fj9Okz8epXv7rE45vTBhBHhhgTzxuhf5FBQf7uu++J++47NjjdDKOBQVU2XUxW7rLs576jP+lrZokY8d7jrr+hz02eKavbxVAxB44KyYgE9xrDPIyqUChk9jIep/z6+K2kHaqwak2dQai40xP1OD4+ZyPSKpkNza6bIRvIB5KTVW+4YSdfny2myplZrXV4sBnCVmC/1X3t91vttD1XuaN+a0Hda/DhZ2HJTCcrid9nlmWZgrp9lgHf52ThGxrI0tpNqR1aJizjcvbRzrQKO+4Pz1ZtjW15Vhfykw0YCpkB3zGGdSLM+q35HkBCYXhl3GFJMv+WNOTxa0E9f27fOwZ5jSmvifAc6ky+FhZRP/bRj5YwS+4TvKuBqNFTrXyS+HD79vmya5frYOwAB/5cwAX3hAvOjnWJDlpZifuOHx8cumG6X/qC++jD4pdfq6TNvQYs2pI+QJcCZVK+rJYFZly6Gg5whrq4YG5Ip7qvzLQyqbyISfZrJQkPTAyoPGoMM9GQWAzBvd6f5dzFe175XgOUn6uLWryjbYZ4wrYJqxXbmInU3dU1bz1YqktIUNd1xD0ZeyXIztaoj/2TsRl3WskiWo5Z7AzUNY9/Qlm0ld1TuNPYGhs6WaYRsgUbhSDyno0HFGhDaECJKOhSKjPQJd1BF+tOw5y+lqlH17Gymgw8NKQo1lq9LrMpG5kVvWWP/Jan2bqCMhhlg9CW1YKMv2dlzyCbAfCvOuATpaMrTUOd2XKePWVhyorSttff7HMNgewrK1BmZK2xy0qufGT2r5LB8DMQOC65joWFdQu6yKuM1++VMe5F0Tx0AmVynwev3Odh5OaLN/opzzwyoGfZyn2bDWOW98woKRsjpMFjrC668MK4/NLLil+fSB4PsM5la8zUDwibs2JA2Q2V+JfRQ8Bftsl1LmYjE7QbZsh72LvkD3LItcWP3x0eRIqC3btr3iHi/93MVACWSKcu5cP4WGXEup8oi/z0Z7oU0WXWcPbsYFdpq6u5vwRCZaACdw3LzDOCVq7b3/i91LMLLfd6+8Jneh9113BkjKBvDWl1R7uyoauO9kIcNAq62sA/yrQMyjWqLBMqymPcCuEpG19rwIKGQ12ifKK5WCNQLwqpICwzX6SfUv86D5NJ0AgGw1zbpdCSee9keagLtdtJqrZEbp16Ig/3GxZmZ/Gd4M+9dFTr2tGoxPrwABTZWmYyWck0PCq9TMEOqkBTYjs2xdNngM5ANWSlw2m5ICFotOC+FaseZWja5w5A4i950Tb69QAZ/hiL7M/OSiUw28ejwFS2lQFfY2B7BG6vFZBaJpXBP4O80+wBCaDeG+uDoxg17hqbbAisV1WQGiCQjYByCKMC8GWfMMW77rqjyCVRKFV5+zE+UQGryPIYYEEU7UasQ21QwG4vQd3DUfcWECpY/swJ1Nsoi+P4rAUu3aQ8T2VW/5TjwwcOlmgPtua///3vL/5hrvXeVhZlpK7DoWe4FmSTtBfWj6tKEOOZbkTDMDjbpw/4jc8+k75b6YBnz649sWP3ruLHp77UrYQAd6BE+f1+PakJYyWxxJXhQjGzBl09/O5z7G/1X5DLC5r1N9j5EPCZFTEsjncG78zSM4ArY5TH9z7DZ+YZQSaBO8hJ35EKox7pZ103tMFoRL6jfGSN17Io3yWB5DO/a+zzzl/KcCxdY6W+PEeXO2PieeC2l74sv19+9WP63Ghc6Zkzp7uzM6M4/YvPq2PhAr5MqVit7oQZDUV2s1SXT93h5ZRVC0YZCjOv+isFfw1DBl/KVggMV6sbOTbnUnEQBBfBwA7Mg6+/P1vqFvCz0bCsBwP1UQakfUYGt/zbuQxIvu5c9zyYceH3DKIC8ChftGDfvub+bfujZfO5Pq2B1thkl53GNI9V/s6+y3VqjbNArwLrzmn7hsVCGChARPsBuwJ4YxNx9113xKH9+2MW4BqfCLbircdYlz2lHxNj/ZgMso+ux9rYVPRJOz3WjzHCavvr0euPxcb6ePSLX3k8NsY4v20jNvprQa76cb5vB7z7nPtJQKctLL6RV53TkT7+5x8P9rIMDGG3bsa9BWBLhs2hO1NmyW/oGDoNkAPOAo/uIsAI44APGCB2YRJw1veO8q2ssteG823nYveevcWlA9MnJn2syznEGLtpyUVJmgnbpa8pE+MCZvDZbKOuFwj4m8cYV8cDs77WSBjatxlX+N4+1ZcveFOusq8BFlzVMw1AJpPcIxa5tsOhKkT6+SzdNa4VOFYy9UxsxD1/cw0o64jPlDTzHMcVErG2XgmA9fa3Up+rr7m2b8gWBS0snInJyRpxYwpkLYZWiAoapyrga10ULpmjU2gB3k4QLKwMDXJW4RSkMoLhjk7ZSi5rM2gWSBi4fwZsuQszzezyXGCbhUpBGwWuLcBsBcAakIcD+Lkft6rrIwX4mRVnBp/BNgv9QzFOuc1eb/9nIBaY8gwgGw9/H4WJlmc9WyDPsqY7sDUa9i1gpMLqUlhYWYvFhTNxcN++mJ7sALs3FhuE/XVZ5MZ7GzHR7wA/APTxGOutxxhgX9L59mO8Nx29scma4nuMcNKNsrGu1+c4vgemhBYQPHYyK7T9ClACrJx29YlPfLLEtst+vab0z0bNXZNJUOlfkuB1J71BwtAtdJFZDiGhfAaE6Ytjx8jvf7qU4xb/QT7/9dVN4dUYzfMvuLAYkALwJctoXVzN6QskeIYz6lZmnAB+88vo4uE1Rx2JEY69bec1h0ca1y5IKhOCrNdbR/tOcG/L53P2oWskswxmsqMe216eI7GRqUtkdenlmYXjZv1z/ShHMjqY4bF433lPMsYW9zmAT5RO9gURZskpPPzJxulopzwqDpUq32NRum3TWbC4386ADSjELjRQnj5kO9uF41FglzvDhmZwyuCrocgM1HpbtkajZbS5HDu3vTcDi9dk43IucGpBKQtHvq/ty1FlfiOAz3NVDJVHpamgWLepqyDta25vBugWrAXYfL311tAoWxmUcnsdZ+/z1TWgbJjaMlpDUrFvGBNv/Ty/GfmEVVL2sROnCtDvJ19KwNjGoj8mW69uwV6J9+4H0fjsC+AfYD8G02Y+sFFzu5DKgtOeKuj3o+4N4oD1ztUzYoBbEKFOjBn6JFsmEyO5+jlIg7+pqelub0xNprW+UjdTtX/2vTNvGT/PvO7xj49du3cXdg/T9uxUygCkAHUAGRBmo33Wj23btscFRy+M888/r5yUx8asuhY43OiHjJjSAQwxyohnMw6UK+CDCawleEykYCkGKG/Z9TJ0wQD+NWOA7Nrrsn9e2R6uacGOh8ekeo+ypCtI2dEgZyxp9SO7hcQMQdz7+J71DmYf2UDYvxLejEsSUvtDN3iJZOzSi+eZQO/iy6/qm/ehXlxXjJ3+mBffz9mvVozC9HSslC3CNYQpN0YAcQWejsluHlmFiptBnfdZGDPIU64Ca6dnVqPwZrCxbAFfwcl1bplQBg9BJzOL/My/LMBvDcQoozBSo7svMwDn6/h+lEunZfgPBvi5/9vy+ZzL89rcl17TstO2rMzIyhkFMKXO/+1vefyUj/xdnlk4thnEAAEYrem9v3rnXbF/377YvXNHccFUn3yNfKi+4okg2IvQvOIaYG0Itl+c9kQJweK7g7wH6YDYP9ArgN/vEX0Gw9/s1Kl2YXPGyDybYdwAQv3gLJJ6Spbtdt0t1qvrNBMTy+LVQAYBkLI5VxU3D2BPBE1h+ffdV2rJe/BCDwAHgFOOfTszOxtHjpxfwjPJ2Lne5f5xg5K66c5kynExmbHI7FnXkgewg0WMDedkkJKd52Y9ljgoD4KmBsexNgxVdw597QxEPFAexY3SP+Bbh0uCr+OkPmV9zTJY6kZYJySqLCoMx1jg123Ds6tLBw/HEAczIVN+6T/D1MVMX2X9vEq6exdeekU58YoKA8xMDVlxpxKGXznloHH6vO1oDiFhM4hCpMXJLLtVXmcUPDdfbwfp3skzD8rw2VrEDOJ2gNZQAX8wppyVYSvAz4Mq4I8Ct2xgWhDOs40MNlsx/BacRgH/N8Lwace5GL5tySwzg39r4M7F8nO/Wp6KNSiHhb3UaS3gjZphCDT5WovIs5a2rrn/eQ/bBDwpZ+C/X1sv7pILjl5QN8JssF7FQdnrJdyzyODYZKyt92K9z8Ee6Aw4D+DXg1uLanOiX13LjV5x5XDcTpckbowwvdEuHfuJNirTGkfWHGCB6KcpT3gF9MmfI1EiuGKq+LKHycpaueQ39M2IEMCc3bK4djyEPfvU887Y0scba4NcWxX0JmPvvv0lFv/Q4cMxt237IJWA7pMcKeV75cHdq4Xtdmt2GhfwSX+/C7t5Udd7BE7KLuA5PlFyAynvulIy4eG9MwENQJabTbKPgUik0+dkHc8s3OdqiLJu8d4ZhPXRpaNxFOe8L5Nh2u8Cu+y+kKEuHb1GEVkpcnTplY8qLh2mUrXz6u43GUK2GnauHcPgk58bwVKJuMYK+p7rfbCDYedonbS2doDP5XsXPbRYGhMVwI5UOUaBuAAgMLGog5nVcI0C6DyLUCBHAf6DGZVzAc6DAX4LThlYv1HAH8XwLXMrZj8KXLcyfq0rJrfFKfaoGYhg1xoYr/W1ZfaWr6IoY7YpA2duB/Kp/77me6lhgXffdVdhqpPTROWQUmEjNtaWYm6yhhriyFleHY/l9YnYmJiOyQlOT1uL/gaumhotwnP6sRbRI6KounTKTBvs79abtiIHm6b6XfAEbeB7gyRkyDt27ojdu3aXnZ0YKjdxTbJm0Jxd0BpTdZLY+z179xaGz3e4VQRYF2o9UIXvSzlRw7PVX9q8Y+eueOxjH1sPVOlmP8bh06+ekrlRAAAgAElEQVT0NwDEfZ49wHeUQb0ty2RljLMuWJ6Ljx+278JxTemyEuuw/hSGqxHjflMaCPa4xMxRo6HQTZYBP5NLv+d6o2zEIPEtEyTlNK8piE31Phadq1ESzA0syM/it6wv7lDmGsaW9usByYTctB2FzHMNgA/DNzyPApgq4cPXX6i1oFK6d5zSFSBn52uXCXAzQNbwN4HbBvGqQWjdJAVUYQ1dbpIMPipFBnPLdOEizyoyaHiP12Wg1Ejol8vWMwNUHqi2Ll53LjAcBWy5HNsiiNlH1m8UWOX+GRVtlPt8FKgoSJRD32QfZAu22SDnslqjkw1Y/q29ru0rPmcfZVvfbNwzsGdjOgrYBX1ljU0/edMdvwM6Ag7+avoagDtz8lRceMnFhaWPjyPnZ+LQvm2xZ/tMHLv7ruiNTcXS+lQsrk3G6hg7ywGxpZiZ2hFjvZlY3ei25Y+zoIoLark7S3g6NtZ7gTuERd/cN3UqP3SN5jbB7D3+sV1XK6Gj+/eXXD/kb6Ed05xn2y3mqnfIieBrwESWMfqBdQGjZ2DS/KM/ABqYP3Ui3W8BnPXVQUx4AdiSgXM+rrnmmthBLp4ZMkhWV5luYRdfC/h2WTnFGV65vrhjSE/cHSlZ9bMmRsNYGMYJqJk/yLDw3C7qaHmU4Q5VyQ7f0R8aBHWCe+irmVL/brPV2HjZQ9DKdSYeeiV8Vglj7zbPaRRk9Boy6pJDL8Up+ySvW0jGM6bJ7LlONznGuwSwdDl5NAi9S664ujB8CqibA+qOPf8EEpWMjsixowtnFmKii3/F3yToa31GMdJRwJstpaBvHbYCasqm0+wQAaumbB42ws7JdctgK7ha5wyutrtlly1YZ+AZBVbnAvx8/VaAL3C5o7J9Rlvnh1of2Z2An1lxBuXMQrYyxLlP8r2tgowyjBro1rDm77MR91nZrymT1U2g4hf/aRfxVWWAhda6IM3zcNnA7mCnnD8r4K8sLsV5558fMYE4rcZYLMY1l58XL/3258bJ++6OW2+9LX77HR+M3vyumJxnYXcxZmYgLXOxvDwevfGZWCd52cRGrKyejalpzlweLzOA8bHZ6K8vsyLQ7QupCdiyK8/Ptf+o6zDUT2DheseesaQt+LxJx1tmxh3Dd51M/7DgqFzmGTBhnwA79xgeSZkyedY17rn33hrXXRazK2EYuIVm50sEES6dnbv3DDJxOlP3+qzXuR15QZVxo001ORzsn8GoLgvAnnqxL4Dzg0kfzfemaVDfNaJ81q+vTPDZXDbuitUwmZuG+mAU+AP7kJWsX+osZfJsXTLG3JfF7U7+uM+dzXnmQp8A0hhs609/0UbHyvO4udZ8OrYntzXrUIu/vYsuu7L48D33kp21sHwfxA1UUCvie6Nt8FOWjIEp/tfBc0FoKxbYglKeio8CyLYchd7GZqHJgJiFOoNN/n4UgAsILeiPKvuhAuwoY8B3GUQ1PJnpWVe/26qctt/aPmvbOQrwNb7WK5eR2UzuH/toVD+Muj9fl39v66/yCA4qL/dnQ+1n7s/pEwTNc7l5jNDhWSxS8iwYZG+1HweOHIqYYOZ7OibHFuOZ33R1XH/VBbF7fjomp2bjN97y3+Kjn/lq7D1yNObm1uPMyXtjYpwToM6PheVerK5vxOrGckzOEt+/GJMTs7G+OhH9jYmYn52K9fWzg41JeXYk6x5l5HJfZ3lAZ2kLM5Zbb721nKwE4AuQvLLfgLC9TMgcxyGpINqnxqzTF7x3dy3pnA8cPFjwAaAd6w1Jl26HmdmaV+cx11wTe/btH2BJjYKpWXGzN8CxEy/yTE+3i0wc4FdmeQWHym7dM2cKCOrvr26e5WKk6rMqkc3gLFg6A+BZgL4+eRea/U4vgGxcspFnv/aXusMis2NUDXONHNIw6ZainibwY3zoZwGf3xgLXdqtjmSvhM/iesdDfS5tJ0qnJjWqh1uT7hhy7NSRwrJPP6+iF4vPXLWL57UDR/nlW6uTGbMKn10yuVHt+8zUBXkbJVPJgGj5WzH8rdh7C+yjrxvOiOqOys0JyR6KIdiKMWeXVy5nK2M4qn4PF/BlixrGfL/vM+i3dRmAVpenvm1/ZuytQRllrBTcUYCfQSuXRTkqYQbRMjoof4pLp1zYrDly2GTEd7gve6sRh84/EmOTvVhdOx2zkwvxbc++Pq67dF8snbwnZmbm45avnYqff+MfxZWPPxp/67ufH9Njy/HRj94cH/rQZ2JyZk+MT8/G4spCzO+YLWfwLi/1Y9v8gVhdGouFs2diYnKYNTQrq2CbyUAG5Gxsy3vb1oVTc98tN98cp0+eGCwKyrD17WZ9UD/pNxhpBgmwoQZ0bJQQbCJxDM3UpSN7xu00MzNXonwuu/zy2L5z12B/gGDoTEz5Fuh1O9gPAiqYoxHnOwwajBu8cTZX0jx06wLgkgevuB4j8GdDKtDTVg0LUTRE0/A8mb3+ep7n+qVEJLuLBOVMkF3rkDDbdhedNUz0gdGM4qDfCfjt+qf66NqqY6jHpng8Snhw2ml85OjFfS+kwBruRMKd6n+38ykEpeB7pygl/w3x3OP15B4tirODUWy0ZYWyFZlYVnobNMqiWb88VeJ5CE0LcoJM6+fOYOBACHRD8KwgvrVR2OwCGwXGWWmzEbHt1s/fHI92el8BDndEW8rmIwGzcf16AF9lbwE5G6bST6kaKfHEcOdzLWBwVWarrdF+YIuGQpqBsJ1h5HET5HVPtfLD77r/cl/no/nIPqkr4+zJs3H04gujN8UYL8SebevxkuffEIe3Lcf4yqmYnp6P/syB+MlfeEvsO3o4/v7f+da44MC2OH1qIv7Dr/xOfPG2e2PvwcOx68DuuOf4XSWV8OrKeKyvTsX01J5Y3ViLjbEa8KCLoZUBxyCPqddn8NLIARqUxcankydOxBdvvaWAn6ANQFXX7eZ0zpYvYcpjxfNkkbynfwB0wGzhzKlBWcV/XHbvzhaGf9XVV8e+gwdLKKIegSzzYkEx5jBYYsdTfi1B1ba5oMtzTCMs4Fp/DSWsv+zSXVmNldUaau7mrcEu4QSEebGY/qNcSbAGx5nHMPpnvKwz5OgfF9PtR17JiVROSltdrW3kuNcuFb3gbB8rB75mkpUNFO3Rw8E1un0ox98yWVfuexdcfFmfC9wYsbh4ZrBabmUUDgpw0wcFlO3W27aVlK1c44MEfwdZMNfHrsDJ0LLSKvBZ4EaBuIKXAd/B1upn4bVTBPRsaJzu+5xRrpSscJtZYwV8hffhAL7XCmLnAnwVX2uf29ECm3W130eBqc9uXToZiH1GflZrvLJBGWWs2+tHGbEM4nn88/M1Qvn+BxigdMiI45vdfRnws5FFXmCN/M5iJKHJCwuLcfrUYlxy6aVlV+zkxNk4tGc9Xv5tN8TM6j2xbbIfy0u92Lb3wnjnjR+PL925GN//PU+IbdP9WO7vidf967fH2eX1+LF//Jo4cGR3rE+sx795/a/G5z5/T+zddSg2VtZi1949cWZ5NTjplfpMjNeoF/z+xK+PxWRMxESJ72cfAMniSoLFXt1DQT1xjwiMG+v9sq0eXzcpgPft3R1fuf32uPXmW0rbTOzlrvh2Niyo17Krbx7QY1y5x4VifmNRl3679567BqSwLhhuxNT0TEn/gB9/z/4DNVqn2xVKPfRhu4u2ZfoDne7YqcSzgGJ/I+bn5gv5tI4uehrVw3WGKioHPt8FX9cmMvbYj8qgawnONFzo1d2Fd4NoLcFZN40J0WTexsDrKRG76Ff62AVj3oudGpzslnEdQaOiS0s9keiUehCf3x06Q5sxgLz2du8/0GdKy4PwX85Oz5TNVC6KCDBaNQbdVfa8ecKOUzFtVAaLzK60lgPL0y2gjVL+zK5lNTxPYRwFxhnkBIatDIfltwrgffn7rRjzKFB9KN9lUMtAvdVzWoOSwb69R4Oq0GcwBcRkTs6M8thlMC2g3Rx6vqmstAYxqt8fipEQgPWTZoOsMc2gP6qtyk4mAS0zbl1WfEaOjT6RGQIYd5+6J847cknsnt4Z8+MLcdUl4/EdL7g6Fk9+JeZmdsXSAjnNd8Wx0/fGbV/5VDzjukujNzkTt56aiV984x/God3nxcu+9ep42pOviOXxjfjjv7gn/v0vvSsObDs/LtxDJsq7Y3rX0Via3xmnzpyJmfG12Fg5Gb25mVjpz8bEyo7YtjEHpY6lycXYmOzF+hoJwphPEc1Wz3EomRKI6e93m8LGI2ZnOJpvJhbPnI3Pf/6mwvLpi7mZ6Vg4Q/qUyRIbmmfzjpNAZH/yWQapTJmDh9BN/dTVUPRjYnKqGARi8S+85NICaoJnAe20qZLfdBep2z7fZ/HsYhC79MK6jjEuBGjIwH3Nxw1meQIoCekE+IpxWluP02dqeCf/BHaNA890xqFcC+Z8LgZgbDxW1+rMRLeTMqYMI0v0V15op2yjpfhNF5WyS11ojwvhFSfZi1Sf5VqW19FHfEc5zmZoE3XxQHsykvb2HjxUwjKpQI6rl923gOIg5EbJorKgOLACWss6ZdHE8Jf9i90MIbPd/OwW9AWrFlRbBc/AxLRq00knXfhnrlsLWO1vf1UBfyvjkvvtoQB+OR+2uzAb624b0eAxuR82X1ejTVqD0YK+n1v5GGXwZYDZOLbPbF09rZFr+yE/FyUDoHg1xA9duPPEV+PQoYti7/iumFy9P17w3Mvj8deiUMfj+H0rsb68J847dDQ24v6YmzkZs+ursTG5Oz58+2r8p7f8WRzYvite9PQDcdnRmZjevSN+/8++Fu967xfjW/7as+JV3/WouO1Lt8effuZYvPl3PxS79x2NbSxqrp+OyZ2zcbY/FuNL0zG3Ph7j62uxOL0SGxNjsbEyzhpyxDjbt6D7JGIjKo2tu/VwDlI99MZZG+jFzNRcfO1rd8SXvvSlCh4w94GLkg0BD9yFu3kGW8dTMFb/ATcybBoeye+SuPGJqdi2fXvJmnn0oosHMevc6+lXArHE0vEQbDMRdLFSt4uGv3RDx7CVEeqg65ln8N4oHJm2ZVNuYb293mBRmnbo8uE914JvpBlm/ae4VcYnYnmlpovxubU99ThX5V+PhiBewzyH+w2cKbgTuLi2OkwykszyneVYH/uL30u/sz9jokYwuf7g2ghGwBla7/AFR4v71R9Zxd9Yq2lJ/ZO9awG1fK1RyEqdlTOXM1C8Mj0dHkKiIGXlNhNmBpBWkUcBXcuCtxLgzOzbcmSVWwLmVgj7ML/P/ZSNy1aGpW3bgxmghw34W5y92u/jbmhSADT++dYIbDIw3QfbmAG7Be9RwJ5lTxlQVgYA0KUjaMfbeox6trLlQSAAEgu2yPax03fERH82Ljt0SWwbW46XvOj6OHLeSoxNLMZ//9MvxNe+3IuXfee3xKnTX44d2xZjan0iZnddEW+58Zb4gxs/GTc89op47d99akz074sv331f/MS/e1tMzu+LV3znC+JFz7yoHATy6S8uxt//8TfH3r2PibmpnTE+thTLYyuxPjkWkzDyko9nORbGybE5HlPrkzFRQqfZxVvP960hm72iT7h/APyN9bVY76/Hrt37yglZHKRdUkbARLvkiN1S72B9SpImgct6q1tXvXCdgH6yvwqwFeY7VUD2iiuvjENHzo+dO3eksO+6diBwSdxKoMdacVptyvxJHXSNyGqz8dGdoizIeCEuYJlx99abjJ41bHu4G7W4u1ZXYulszcUPYLIobYI4wBQXiR4CynKB1T7jO93ivM8+eO/DWAD4poovBozjYceHmQ5omx6ULLeWmcdEzFY33ODqc5RtA21KdNH+w0fKASiD6QbB+p0i29E8zM5W2YrV64xCO4XO7C1X2nvLtuQmjNOBzUqcwT0zxlGAnoEtA0/+3lmFim/5o9jfqHpnLH8woH2ouP9IAb71GQXwrZEs127h0mlBe/A5Jflq+zezjVGGswX+UeOnQFt2ZuyCAr9l+cjAnn9rxyZ/zi6dkuag81XDBGVCKDo6sbR8T6wu9uPwzsNx3v4d8ZpXvzhW178U6xsL8ZE//mx8/KNfjR945YtidmohpqdOxGTMxOS2K+IX3vyeuPkrt8VLX/TMeMFTLoj+6pnYvvdo/I2//ZOx68D2+Mc/9D1xye6VmJgejw9/4o74mV94Txy96EmxugJo9GJpox+rJO/qrcV0D/fDWixNzgaO/ck1cvB3CddwydRDkzalIK8p/zdivb8RUzNzMb9teznI5HOf+1wxFs5yRwG+AJblKLNLdZ0+dcMabhJdIsX5V07Z2h4XX3xJHDxyJDgFi/sM5ijRfV0ot752Xcaea2tUTTY+2SWcjbezBV6Vxfpd3fxpWzyru7h+JqdKNKIYBoB7Ti3X87057SlTvLPugrIA7bGHyvFwbYwQ1PXB0YT8TmBAlnP63MhG32eAF7htm26essO221uAHOvKMhpLo2b6jeJW23focOUIHaizBZeZItOT7GuzM3OnqzwOXl7wy2x1FHA7CCpwBuEWvMxw2H7fMjfLyGW2YNcCeQb9DEQOsn2Tr7PjHyqon+u6v2qAn9ub29knDWT391AAvzUc+V4Nr33qtYJ2278KfGb5XNOO1yh3UGukR8kd16Cg+vEHedlP3xHLC/04b/8FcWDP9njKU6+K8y+cjkNH9sSb3vAf49jXFuJ7XvzCuPbRR2Ksf3dZvF8bPxL/4hd/N06t3hc/9OoXxTUX7Y6J/kR88jP3xD/9V2+Pb3raJfEPv//5sWP9RGzbPhO/8Kb/Gu//0/vj4iseFQuLyzHJQRgb26Lf3xVrKyy8nYje+EqsT+0oLpypqBlqZfU1T0Nl9sO2VdJGSp+VtfXYvmN76QZYPmGauFFLX9Vgzk39mAHfPlbPXRRUzzzW0Hz5A7CdqO6eg4cOxeHzzi+naunugdUaLUO5OXpHT0I2NnXsi1QOI6w6Q511UrlVRrJBUK6UD/CqhFeOT5RFbo1NfqVtzIjq3oGhW4s+MNIpYxzPkHHbD2UmgvHoji/UXeVJapJocda+z5u37AvqLDF3DcO1xRpdWY1oma10h0nZ5xgCZxW9I0cvLFE63FDiR9mokDZG8ECnJBSmta+AiLDU1Xwf3rp9aoWHh5SUTuhOps+DkxdUFbTc2Ky4rTHJYCI4bGVwtgJfr8+MIltWBz23/68S4OfZS2ucWqNXAHYLhp/7MgMxTNKDZtr+zsqW7xleVxW2BV/vy+Cd5SeTAK71N8lHW14L+Pl+3md2msmDz/eEJhYiy4LX8qlYOL0c22Z2xb59O2Niajnmd67H3gM745bP3xr9sxGPufRo/INXvijWlr8aE9Mr8ZW7V+N1//adsf+8iH/6v748ZtZXY9v0ofjVN78n/vBDt8fTnnVFfN/ffVrMLS3E6TMn4uf//f8d3/S0p8ajn3B9fPmO2+LmW74Un/n0fXH6+HyMjc9FjC3H2PRGrI9ti3XSGASLiyRdm2TLY3Hj1HauxXhx7nehu1EPLlrfWCnpC3BRwCw/99nPllO6ipynRdu2r5R9QYg+crGQ38ALgOT8888vkU2sfdQ+7ZVFWwB/7759cdEllxZcASQBUV491ITrXVjUZSQotvqrXtZIoLrLNsuPxkI5yXI46r0hjuqznzVqzPaUNxeVBVAXkWu0EdGJNYEc8pVj4gV+MxNQjuBM/QXoTFxsl/5//fpGNhnpk2cz6oEpciyPuriQ7UJ1b+feff2c42JqYrJMc2H61R9XD95trW9mYYJ9CzSZaW+aSnf5MijDBRnvNQzJqRZl2LhsCRWQ1ngomHZC7swM2vn7VtgfDMgze22vHcU8W4DMyqTQtuW011jfcz17VL0du/yc0o8kA0unmeUxdGzzekqO0jlX/1g/wXdU/+Q25Hb5XBnZ8DpcOdVgKEfKRVZYf9eXmseVslSiLKcSGuTO2G5kr+RjX12NxYXlWFvpxwUXHI5JgLe3GEtryzE/MxtnTy3E/u0z8V1//Wlxw3UXxvS2xXj/hz4Vv/LLN8YNTzkcP/Ij3xEL990XY3Ew/tlP/FqcXtodL37ZE+NbnnE4xk8vkiU5jp04Ezv3XRhT2+eiNzsek7O749f/j3fE//Nf/yQWzq7Ezn2zcXr1VOzdT7rh3bG4tBRTMzuK+yf6k8V3j8tgfAIQLgGexc0zNsbueJg8iRHnyqI0YPHRj3wkTp86WcGsdGldR3McMuHJ3/t71hv6FHcN/XX33Xd3gLce0zOzg7DMQ+fhw985COksRqhzIasrbvTK4+tv7pZVnnStCLDcI5AKplnmva/VJw2Dr4Zciitc747ajBsDVj05WVxrliuzzmTVdQrLzC5yvvNULspXNt1HoVyqC1nujXgyvFZjQDm6hrjPKJ9siIoPv4ZT1dVlNgUQV58Bgu8zIPhbVtA85fD7VnhUYL7PwG5jnEFYvs/Ng5YBXgHhugwwLTPMoDKqLf9fBvwW9AbCCyPsfJ65TwZsiMW/sh29y8teT+/YEusziGcykN9nuWkN8SiZGsXMrICA7315/JWt9hkt6ciN4X4MhYdxkDZgcXk9lpdWYuH0Quzfvzd27t4eK7FUjiikb+DYvdWF2D6xGhedvyOuuf6i+PRnvhyf/rPj8W3f/vh4wQuvil5/JU4cn4of/pHXx96Dl8RLXv74uPbqiZhe4ojDqZib2x2ra2TbnIu7Ty7EO/7b++IvPnFrPOm66+PxNzw6dh3ZHqdWFuKWm74aH/7oZ+P4aUjSVKyuTcZEb764bIrhntiI5dWlmJmdi5VlQHw65ufmYmWJ86ZrugmA4Yu33FJOsCprdo8A4LMBiz9YfgWWCviA/NGjF8YRYvH37Cn4wfM9XMa+1xDnXaXuhtY4iD2tnurnF1CVBYNJWgzLBiwDPuVKfiQ5gnCV33oYUJY9y+JeXSzLy0usgA7UpDWSElbxarO3ZJhuQpLd4pjgryuo7GeCyHT4zRSc/Re2xdmB+5KKgThw5Lz+JubcxWLwMDtU6yPYZqDPCqf1VfkyS/eeDOJaMTufa3Tt5JlFVlzfZ0ucrfdWYJ8HPwuQgziKwWyFbudi2Vr4LND5vfVrAbJ9VstIstHaEnVH/JAN9aYZV3944r1jkkG3ntEwBPzswx/1/K3ak4E4y0BbxiiDkb/LiphdN5m1OwUf1fd8VwF/s/IqeyougK/b4fgC7s21uP++YzEzNRmHzztUzmhd7bNwOl5Otu0vL8TY2mJMji3F2Mx6rG/MxuTSgXjqky6JpzztvLjokr3x3z9+W/yr1/16XHrFxfG9r3x6XHZ0PXqnF+LU8eXYu/f82FgZi3uOr8Wbfu334457jsXzn/mU+J6XPiPG50/HyfX7Y2x+LuYmdsY9x9bine/+83jb298TO3cciX5/Pua37YzV9ZXoTfRjcelMRG8ixsZnY2ODTLb9mJogGgXmX8+Pve/ee+Lmm24qn0tm/rKGOwzNbI1kqxf5d8ZH/zx+fAF6anq27MQl6+a+g4cGseGTE5Ml26SMMy9UijfG+yv/1q0lnHyvq8XyuEbimWVZ7wT1y3pU5LFs5hruE2+xLYN8kbsyMxqub2bAF2A1BhkvlV/rIk4oy84GJGFe75pp/j4bBA2mWJpnBAV/exGcWUK9Wbvpbdu1u89FxrgWdt8x+qHvitXvzadMZaXj/mytysNJAJR89TYwT02yodE/ppJrBfk+hynlAalCUEPTcvkZTFoBFdweTLDPBar/MwG+7c1MuygRmco79q4ybWLjCfBLX2xxFF9rmNq+yeM1qt9GXZ+Ns7+3gK/Bz8SgTpOrj1fwb9tt2Rnksm8f3y2uHfrkjhNnSnKw0/cfi+WF0132x32xuh4l+mV5aSFifSV2b5+NleXFONtfipXl8Rhf2BH75iJm5+6LKx53ME6cmYiP/fmtce1jL4rX/MNvj/7CF2Pt1Kl49+9/JJ7xrOfGRYf2xGdvvjt+9uffFnv2H4m//dLnxBMfMx/LvTtifOd8fOYLX4ltE7PxqEddFyuxLd721nfHr//6e2LP7r0xM7cj7rj7jjh0wcHYvmt7nF1ejftPLEW/PxdzcztjZXmphDryh199fXUlPvmJT3SZLoeLti2gbkWEWn1ibYD+wgXGHwyfWQbG5aKLL44Dhw4PzsH1yFQZeHGJdC6Zdlyoj5s8RwFp2bvTRRO6WFqev05+r+GhMpLIIckrwjyQ/QyQ+Tl8b06cFvSz7IwiJZlAqR/ZfWof6tHwGg2S2Ceu6hGxrqOwV+KS9cX7N2Hv9t17Si4d/VVEBniijze0HZ4VUkV027XuobwI6/TbGUDbyX7ObAuh8PvcgVu5blqDopVtgfv/b4Bvv2RgLsLfAb79pJCNYsdFiLZw6bSG81yA35ZdwbhyzSxTo95nwM/yU77vmFpWBGUuywubYtw6kJU2MybYPTHkvN6zuBzLiydjbelUnLrv3pifmY+Dhy6IGJ8pZ7X2xnuxsbYavfW1mJgcj+UpjvuYjdnFbTELcdq4L5am7oyl9fmYmuEUqKn4juffEI+5aH+snj4Rv/hvfyP+xne8IL7puj1xemkj/tm//M244461eMO/+uE4tP14jE0tx9dOLMXP/sLvxcHtp+KHf/gfxLZdc7Fr94Xx6n/0c/GFW0/FNz/zyfGs5z4nbvzwH8WnPvupuOue4zE3fyDGJ7bH6upETM7MlWMYOasaY7Zj27a45eabSibNHKXz9QI+MyL+mXSOQI7ZufnC8DkMffe+/YMIHQ8+0SBnX3SOcRd33CyUZUz9zdcb1YLc5HQu2WjJrDMePJA8bmb6A9dgOa5yeGcG1cL2u8CWVkYtfxDybjhtOsLSWYAM3rWJVo80BpITapPvIe89Myh1R7kvZLlLGFiuZ6etFrJ8UY7irP58b8rCkBUlWxUBxYryWZdOXgEvA4V17iJ+NCY8q12oFYy00vl5uU52rNOa3PFZWOzc1qUjKG5lJFqjMYqpZjBrWRyE6KEAACAASURBVFD724Ox4tzuLLQtELb1GvU5r8/w+2BKyUHaXWij/ZLB8QGGMoVljnrOVkC/Vd9lZRP4s58091lr5PN4K6d5YZ/v+OxCnGU5u2z7kevdnMJscdu2+Zr/ZXom7vzql2KivxKnj98bq8sbcfDA4di591AsE8kW/bK5px5s2y+Av7bej7nlbTG/PhPra6eit+1ErI7tivtPrsb+vf2YH1uJo/t2xfn798T7P/SxeOrTb4jvf9U3xeLaQrz5t/5bvPW3b4k3/G+vikcf5TDvlfj0rffEL77hv8Y1l++NH/zBl8X4zELMzuyLG997S7z+9W+JV7/2VfHM531zLK6citu/dme87/0fjujNxuJCPz76Z38RZ9cmYnp2PqI3HtNTM3H40KH46h1fq4ee99nZ2R9ku83908qdMt3KNpFN23fsiGMlPz6JF6OcZctsgjxE5MPX7WYyMuVbWXQRN4M41zgTEOSziyTji64kgVXPgXomZukeyeOfsUUioXy19bHezi65zrZxrb5y+8hyjOppCYmGr3WZC+56TfIM1Pf8Zjx+va4eDuNMIgO//Vjqs//AoT75l5leAcKAMRXOoUhaXN0uFKD1c6U4V1rBae/L7hwHw0EUjFRcBU5D0ApaBquWvWZAGGXZFQA7pd+vO/weKriWhZktFjBbMPdznq61YDYKQHM52SC1dXww0Fc4s/CX8LrxGrdd2p3Yy1bGsmXyD3zuMJKm/tYd5prYjEYhv+b3jks2Bo6R35WSO6aUASobBa8dNfVVMbKB0kAor7g3AbIde/fFsWN3xbG774xefyPuvfdYzEzPxgVHLw7s33Dm2rlGSH2AIm5MxXifg05WIsZXI8anY3Wd5GirEWvLJTfO9Dhn4a7Gtu0T8dxnPz6e8MRr49TphXjtq38mvvdvPi9e+u3PisXTx+PjH/9E/NKb3h0v+a7L40Uvfm6cXTkdO7dfEO/9wy/Hr/7KO+JnXve9ceTSfiyvnIrZqaMxOT4fk9NrcXZxPe69dyN+5CffFPfetxj7D10QvfHZ2H/o/JKE7SMf+XAsnV0o5+wSig3RIzIfIybAZtlFL3WtKo+0f25uW+zdv7+EfK5w8l1ECQElBn/f3r3FGHhIueUqk87i7Xf976YUFmAFd+4TD/T1i0mCeSZ9gxDPTlsllK0sKwvZO1GfvSnZ60DkjdcvzyqpKirbrgBegTfr7Ci5z3LcLaRscjO1Msz1ttFFYvuNeuSQUepCHfP1GsHevv0Hy6Kt/iStWu5QC9YCqoQu6gr+mSk6qPqfHOysuA5oBvds/TMwttdqXVtAz6ChEfE7BzobmdI2mU73wGyhRwHquQA/swfr3DLSfE0G2JHPanIhZ2FtjeBW9zujUQg3AX5asMpC2CrFgwP+EIhr+/DPdhE+Iw54yUC+Vb2zrIwC/DxO9qMyOsqoZMKRxyTXRfDHTTG7rWZ5JGIHYlOOPTxzpoQcYhAwDCVSogOiSgIeGMnUKnwdD9xLhD4v4XiOg/t2x+EDe+PjH/twHD2yN77377wsrrz0SKwv3x933nFr7N45E/M7p0qE0OTU7vi/fu2P41OfuDt++nUvi4m52wtbv/NLM7G82I+rr94VczMzEZOH4s3/5Y/j//zP74wDhy6KjbH5mN+xNyZmpuO/f/zP4+TJY+UQ8h4ZNxkryH4TppkNafaVF2MwPhbbt+2O7bt2FpeOfUHfkTjt4MGDpZ9ovxuDnHUJzBI889zQN2KP8ip2qOuOe/ZAiEXqfHldJ/yYjKIkHtu8wWyUHsnQszt6lGxm37tyR3lZBlsi02KZcprrJTtvXUPW1egcn5VnAsqzzF/jpU7XNGIb0du778CA32kRc2XzVNmO0Ho4hdIgCKQOarWodERdRNkKRFwpd8FNA5StZAvalOf1owZIdlIVsA627qO/TMDPzDELS25LHvxzXV9/25x13j5sBXarcuz3fF8xwjL8BvAt56EAfKsMmwS1jPlo8NsKyHMbvMZ+GwX4mSh47wB8zQmUKulZAgPmPxyIYfRGd3BL2Si0fVtZkCROnHQLABHgj1wfOXKk+K6ddteiirNykC47G/YMCI7JRm8lJqYiVhbPls1QY+trsX1uKpYW7o/zDuyM5z/vafG4ay6LmUm25o/F0vKpGBtfjxOnTsbr/sVvxuGDl8drf/wFsbhyW8TaXPzbf/kHcebEUvzQD78wjh7dE2Mz++I9H7krfv4X/wd7bwJ221HW+dY3ne/MUxJyMkMmhpAwyChcHtSLj+31aYRWaEDpbr0iLdgyaHdfRWhAGwSFKKiBvoIKKs5KIAw2EJRBBZQ5ZCCBQEJIyHzGbzjffX5vrd/a766z9jknMQYu2RtOvr3XUFWrVtX/fev/DvU7ZduOE8pKWV923uvEMrewUC674vLyta9dXVaWD5QFNFJy8URO5vH8VnYR7VdDtv24A27ffkxZv2lTLxSZkxhs73Pve8dGKVBj4oW0WR6TmRLJ5ZurptemD9bUzy17YLuY23nFl0HeWJ8Mzvm5Mm5xXKplCOwz7lB3VnbbuelYjLGZpoI5qSJFRspdNVIcRjW3yoJ9x7V5pZGFQOb5uS4/T6/hC4YCa1t5ldLLEV2LZmMH+8B2VK64BTyvCRhLDbFRNFS+SYOO7VFLzUDUWrntnMxZ5eX/3QH4I0FTn97fkzT5SUDdUhTtYJokPNtBav1ZYPKd/FGt1jN0bxZOkyZABt7R9zle8iFC/nBgn/siP7/PkEFdMM0Twj4WRIbaa/1D76OtZ9PWLUFHUJ5pdQF9tFkEAZo+9MUIbAD76q9t1tH8vO0KeG2ulKXV5bK0f3/ZvGlDmVldi43SF+ZKmStLZWF2uZx84jHlkY94UDnhhGPLCccfV7505eXlfR94e/nMp64vT3nKD5Tv/t6zy8Lc/nLL1+fKf33Om8ux23aW//Hyp5Tjdq2Wxa3Hlzf/yafKW//o3WXL9hPKnv0lKJ2Z+bnyta9fV6666rKydGBfWTeL7a4GbM10gJ/Hm/1i+3uNc91C2b7tmLLYpSFwoxU0+1NPPTUAGKxwNzGN4yhgNUq/2lrk8DW4cl2mlCln3MUbUK5+6/lfnhPOdVcXKoWtopSFT6sxT5qzYpzzhzoE2XxMLT5r/nlMQgdh9FVzty2qDuGM0OWPytx8fYbq8GBbPC9u+rwyLR6f2XnMceGlo5eNyxo1K3k7gT0bMnowhbsa2yS6uknmTrAzXRUI7hzP34c4d+9tQS4DqhM/DwClMfflcv+1NPy8xWHW6LO2mkGtFQ6tgDzcgMsayuGAOGs9uQ8mAf4kQTKpLbnu8aUogD9Zw2+FRAbGfO5wGn4G+7aPhzSjDPb5PYxr6ZWPjTEzU0KL5x+fb3zjxtgC1O3zOI43iooHK9ke8NOzZ6VDQRX3kOJgfrasrayWpQPL4UGz+9Zby/rF2bK2ulQW5tbK3r03l9kZbGYzZZGNz5cJsLqu7Ni5ufzfP/5j5X4P2FLmZlfKp/7hmvKy/+ct5bu+81HlZ17w3WVx43VlduMx5eWvfl/5wIc+V46916ll34GZsgWNfOPGcuNNN5TLLr+0LO3bU+bRNPtsqNVhwznjd+egAMJzrFu/GIA/07lO79mzu2zcuClWP24baYqCoBHn53twE5ApD0wA4D2WlUjqMfWLWCHtk426YoHCN4/jlgoaAn3HgNdmhWNofuWVie1q56/vOuNNBn/BOtNc+MqzcsrjXpbFNomtlO9Khu9cZ9YE26J278brM1u2bl+rA7Ym2Nfya4WtUZaCghLoGtUmDOL82FKms7Y7YMzkphGIv37PEy9rQ2r3PkR25asWxwosagpqDXYCfzUQ2f5RWf/6HL4vXmnt4DwS4GcQdJC2AuNIwJ+Xc06GeD8z43nQ23Ja4B8C5HYijAmFLsHXEPDaH7lfRsfUXlKUbzL8Or5y3e1qaEgQ5Pddn2UUOUmaYjev4LldKu9fXgoNHu8SAozg8KV02CwI3hmOmu38apk1W+Pwpxq1nVfUEz4yszPhTre8tBJRmrGLEvh7cLUsL+0ti+vm4i8M2fK+hbJxfns5WG4sC+tWymMf+x3lgefuKKff56Tyv9/50fK2N72vPPPpTy5Pedo5ZWHxmrLv4Pry4899a7l992JZm11fDizNlmPvdUKZX7dQbr3tlnL5ZZeUAwf2hQsC0q3iQKVNnHO+93Y+csvihvVl1/Enl31LdbNw/kHnsPJRsyfohxTAIy+oUSoHys5xNip+jNPMp2cBlNvW4oLUTVb+cgyP8y7+jgZ8L9yyYpk58KFxnleDuY/yHPc+qUTPZeDO48VyBHhXQPzGG4yc/GJk64GWhQfXxD2d4VZBEN5C27bvXBPklZgCtpx+bkA8RGTnq8t1gUEh4ENmHj8vp2xMr0V16WkFbAdBTIiUkEiNI4NFfoEZsNQU8iTP9x+ixYZvQXJV6W7My7P80gMswi99fC/Zod+2Mb9sjzlocnuGgPVwq4Lc/0NAmpfhagNRRzzzeJTlBKQae84hQGsHbb2hejK14Hu4Ppt0be6ToQnlee9vl9AZABzbXjMk2By7S7Fd4GL8A9i5B+0eeof7yB/Dknzb9u0hEObmFvrEgE5ANWLbmAU3I45lfZ1fsx2lgna/GmmMCV4kLQLW1EiDsMruV+tLmd1bVg7iYXOgbN50eznumI3lpq/fVm67Ybn8t5/9qfKoR+8qi4s3lku+eF35if/y5rJp64llbm5Tue22pbJ957GRTG3f/t3lsssuKfv27yHNWiGSOuZmbOKx0lORtltKhd/OYTxwduw4LgBfDZ5VD3EM0DjmeOEeFTuVMRXF1ssmv2txyQAs+guBWKmMqsSpkCo4NByHDFs7GIbbsT5Pq/2seWf8cF66Om7nZF7ltGOvnYP8zhSjZcc753/YbuKZKp7YVv7yTAo+rtFJAEWD7+6SJU5n93fz6NT3wrisKfCDw/cGtcF++Vbj0MeAwQfID6HUzRSOy9wsCbmOwVSXviMwEIyVSNbvwLIjWomel292Wgb2cZCuaRsGhcQdAPx4MWNBSOObmA8BooMgD44sTPKAPBKg2p95gA49k8BoPW1f4dWRBfYk4ZaF5pG+j4F5B/j52dvvbXl3BvCH7hmnlsY17rz6tN8z+Ls8j/HbuV5yjMkFTcFE++pXvxrpZqn76quvjglN1sjNm7eO0ZjOCwFPsOxB4OBqH+SIsTf2AzL+pRMGtc86wXywZslki8ODa2wYgpfPLWW27CszgPXKbLn/fe9THv2os8ojH3m/8olPX15++TV/XDZt3lXm5jeW2287ULZu21k2bFxfDhzYWy67/PNl777dZY7tK9fg0gH8mgGXj32l8pXHEnN1+47tZevWY8qBbts9+gGQp4+gEOpOTouxsqEsAMzoVcFUHKHszBZkD0CvyfOf8UyCR6P5M2BmJcdd7jKQ+hz9dXUCHQK4Gc9aZSLPl1Yg5DFJoeKqz+HcRCAB+hzP4zIzFDIpJgSkLHfIsn0KUwFfoWdfj+ELfviZt6KBdrYFtUBr4wSaFrzsADV0wVjB4kTP5VNn9h21TJd5Q5pYBvehF54BPyR+l+qhLWvtMIDfCo06KrL3zGTAb8F7CJxGA7FO7FYTHAPRZARuAb/9bTlZo8rLctzx8vvz++EE1h0C/EjG0xkwkyfCEOi3EyRPoLbPWo3qSICf358r1RrcO8ofnzljAZ9yoVucpPwF8N1M4ktf+lIfr/KVr3wlgOyEE07qtdrcn61yE4CPVsdKudQ0EAB+l0m8TzPcjw3iolGW1paIn6ptWpuPuKnVNRJ2HSjsNbW8/0BZF0nvlsPAe9uefeW6m3eXhfVbysHV2bJnz0rZsfOYsmHDYtmz9/ZyxRWXhYZP2oy5GVItk66gBmNRh2BDOzSiSt0A6DuO2VnWLWwsK52AyPfwzMxnwEnuXkAS8AS6LEi8T6AULKVYcq4d7qPvsheOvzPAu6lKu/J3bOTjGRsyxZMVV99tnpvtmM3j0tVPVpLzPLA/vMdxmvtTpUTMtO3ZU0dBYL8I+NluOrN9xzFhtM0PlEFnSAuyge19NkKAV4q30jUGfErN6/nc8THhOqmb3bXyBM4aqsusLJzyy8vX3lHAzyBY2yXox2sbs02OgVcX8t8KHvuvBVzKMg1wbmOu3/fUAnwenBmY2eSB7dvkMh04B7uEWm3bJv1u+2AI/PMEAMpaSqcVXkcD3q0wyMvfSZMsa/i5ne2Esz1eb3n9+J2pNi1+MzaZQIC+mj77xAo2aP1btmwt27Ztj9UAZUllOpbH3mnodpWqic1KGrfluHaNZF2o91A/q+Vg2V9m55YLXvOkRi7kw48cR2iKaOUrBaJgad9KWb9ufVlZXS6rcytldm6+7N2zXJaXyadzXAD+LbfeVK666oqy/8C+CvixCTrBYZ2/dtouMrTppaWe66bfoG62bttalpbWqh2i23C71Yp5do4JRiEAECakF+6ytQ7RvI7zoXmg4uicrsxBzQ2V54Xns0DJYO33TO3kMsZjLGrJcujtWG7BPwO6WJfrdoypPFf86vYXiT0F5su6dQtBxzh+YpUUu3XVManCq1C1rz3us2TsCw4/N9YHcpBnLT2Dv5NEXlifeCoZuV+NdqjP5daGMVjHt0k0OCO3p+X/fbkOkiyoPGdntICaBc+Y4Jig4Q8BdS2zTsL6GQf8/KJbzS6DV34ZtjMD4KRBOAnw2/Ky0M5eDj34dBr+vzbg5/7IdeVnbUG9BfIhZWRIWLT9O/R7TIOLfWFHOc3bMmcXqreE74dxDT9NThjywHPuC1/4QoAdvvrXXntdz/frzpnHXOaEW0WqTnZAq/ZSPHNwStXAXJf/RMQTSBQ21jIzu1DWyiL6eAD+wbX95cC+/WVhbrEszKwr+5f3lPn1RNHOlttu3VdmZxbKcccdX9avXxdeOld/5cqaQz+ERrcBdnD4dUMk5p4aveBM23j+yCq6judeDTdP+gbgce5xfZ6P8tFusK0ron0uzigwMv2TN0mJcuHhu2AqQdmVbOu507ITGROG8CCPD/HIZ89AmseK9zhnhxSRLEjU3G27NiP7Lq8yuU9biLgqxlLO8spybNfoCsh6shAUm8NoC6WTfd99yXRMpm5yR/lAPqBLNrUAJZqVyx/b0CxMsvTxvuxzm3nQ3AYnTw+7nUblEvBwL/ZoNfwWoPx9tICvFPcZeX4FZduGLDy47s4AvmXmwajBSwHJuVhJRXRxV+tEz5JRD+QBO+m74N4LxQHXxFa4tRp7KyAUUEMC4nDaftagMqjkPsoaZgv2tGNuXQ1PdwJyr9QOIA9vz31f/vKXAxhvv31PGHQBKAARQ65ucnkc90K389eHIgTQ6/6646kjjO+n7tmDs8G3RxafOSJdD5aVVdpYc7CvzeyvWv4cXj8Y9mbLwZWlsnZwttx80+6yYbEmNVtcXCjXX3dNuebar4TStRoKDKp9KavL+wPwBUpBznHLXDdD5tLKSlleOgg/NUbfGOwof96Oe/rQlZPf8eZBq831OW+ysLEfBU2xi/clyGUgz1q+Yy//9b4W/FUyMj61zEWey1kRaxWYrMXX8V0j0fNKNLT3zm01xl63+lHAthRbZkgcT1mAcJ+urgrfMNrihy+4KF192RTkno65YzMQMtBYZnAtW32ZSyJ24eloGzkkLfIhmZA2HT1iQNdC98Ir4KcNqztPnqxt5QFpe1zq5ReRgXOihi95OvZg45HBWWrn4NR8PAPo4Y431Rzxpy+0BehxbTVZ+COp10JEJpKuFuOWQiSWjms14IPvvleD6ZwMeQU3RIUMCYssCIa8dIYE6BCQt+Db9uWk8/m6ttweZNPLG5rAY/fFPrHmzKl5ctDEGafbt++IJGsnnHBieKRc9aWryoGllXLrbbeVG66/PoB/67ZtkayMfWrjXZmcpdvrNPqD2U9Gcv7Dyjf2mq3vckw7ZTUCa6PWH45iAD4unDNldh4tHY18qcxiO5mp7xjNf+/ufWXP7r1l585jy3HHHlcOrq2Ur37lK+XGm26sxNvsXCQ+wytoaWl/b2ANoFgdT3WwfsP6oLRIQcwm3+ThYv67jeFIGwaAq6s32wDWPXhHGytVwKsrffqz8vuVqqCMnhpSKCaPuDynHa8tHgxhRR7v+XzdKWw0f0bjCE/B6sGX8+NUcNdDb0Qj1TKNVK6ALlXjWMtzRNsRx6S9qhZP39Xkhqym+KfgUTCYnSBTTK7GFGJgbKbJQ0kmtYKT2xuyVDNCq6VklLQhxTv/YhrI9TTesrJ0z2Xw3WVd5ujzILeTVg4sjYFiXlpl0MtLyFZyC3itdB/6bWW57AwEWWNXI20BsAWfVgPIAy4PglZLb9uS78udAidPf2JMowx3FuKFP/WpTy0/+IM/WD772c+WP/3TPy0YHNlImbJcJvo+NNj7GzCDrmhXVEcC/HBdTb7u+Rnb74cDavu37a8hQJ8kGNp31Apm+3xoVcC1WRPjtw4GAB8aM5kh8Um/8qovlZXVg30aBjR/Pve5z316uoM0tqFJxyorRt8Y2NS2jKIoHeu5za1CkzXhGPfY5LqkXuXgarxr3h9tZeXB+8TmgIupSllOZWBdtJFr8UiiTpQCKC1sFPQBY4xy5ecz5VCBrvrz+17yHPC79avdCvYeL6GgVHAVQFutvZ0jQxq+Y0AFx/FUhUd13czYo4Jg++3zrAxbRvuXshRctR9qC908xevzs3u91AzXu/oRJzM22LdZMRP/bCPv75D8R3D4SuUcZKUy0i577fTe4wbQWMfemtXwmwejLwLpT8XuPdlOsFZi+zsDfvuSx19IdOeYUemuAPwMqC2Y5M5vr2tByrbmgVGP1QmfJ0SevBkYFUxDwqEiRl1RcT+TlD6HWvi3//bfll/5lV+J6Ef9lt/xjneUt7/97eUTn/hETHxBTAFgG3wP7bMPPe8hoBoZA0fBTUOAPzRhWiD3uRkLWQA7DoeunzQR23Y7vgSfvqxOyz70fVVwZgLSt/Qx4AeInnbv08rOY48rl152eZxjvJNBko1B+I5wwJcfhSiW1p1RNDTsxkXZZw5DbpeqfEj5yCCV55R9xfvbe/ttMe8AagPE0MyJIaCdGTD8Luhyv4BP+TwrCgCfA0tLZXlpKe7XG8f7BWfb1wprn4+/Wcj6XfoiVpaRxbdG6A4Bq2PVd1udHioWqN36frU3OlZH946ii1tQzbiWMagdGz5Lvn+02hkFEdo33q+gcwy4mtYIbh+6GhDMs+AR64YAXwXOYNWItLURauB5qZE7J0trO5hBaUpVX5jnMg+Vr3fJ2krVfhmXtlwLScfCtBn4tFnbQNYcsvBoJbbn8uTJgy8DQgtgLfgK4pPuyZN4EuBnEM+Tgva1fTckYMaeY61yzUxuBguT+vu///vL+eefHwZGrmVpKL2Gdvbxj3+8vOtd7yrvfOc7w/hoe4w6VZN1Bdb2wWH7qPHDb8E2A7Xn2knU19cF+rX95eS4M6DvmBcch8o4RIg1brGugnDVBPRPOOnk2OXpmmuuKV+++uqIjkSLvu6668ptrKhKCdCPDJJ4/rB/dJO8bqgvMtDk61shUO0NGFArZbpv796yd/ftAZbm/UFbJxEclJPz3XnYa9UdH04ZbiIO2Gs8RAioHOpqKSA7F+3XDMiTFIf2uMI82jM3H8neZBqcG1mo5bmR56XPlXEg45njiejitt8zLrTvaEgRGprj4mHdf2QUYDUScqyw67PZrrzCUdvP9WVQt80c08g+hIn1nVS7QQReeWMOfBg1ti7JlCL5hQYoMXBjm8EKUrmjfEgGh9b5DB7ZmNsCXhYG810SrnYlUK8h3HiU4e9fC/BbwDrcb19eBrAslIaEwSTQ6wVlBwwZdMcmfKkvncFDCoDHPe5x5YILLihnn31277I2RE3wzlnyX3jhheW1r31tueKKK2IyO/AUIJMEY27PmEBIgD8kGLJy0E7YQ4TBBMC3jPb63O+57ratrYLSvpe2nAy8lOuE5Dga/IbNm8M185GPfGQI3Eu+cElw3Yzzm26+qVx7zbUhAKDdEBJo3XlSt5PV+TMJfHK/ZcHFO2UM8F43rV+MelxdGClM+6QR8ljmPPmC9u8/0CsJtJcy+FA2gE/det44VrJAzmXazjz+hhSodk7F83eArwLEMevLbIIaLHVld1idUIYEhWMjA34WEnlVkUE3l5/HVzuORzhQA00VZP1KptsjN4M812k3FTP4q1u14J7HYn7GjD1Z+PUrYrx0cif50nxYATpr33kgkugHDl9vBiVQu7zLL4f6+C2fpqDIBoYMdAeXRxI4P6i2ggzyGQT/pRp+HoBDg3EITCa99CHAF2ByO1uaoZ04+mzX49Bo9du6hbmYiAyMc889t7zuda8rj3jEI/r0FNTFeTl+rlOT5xy/oR/+6q/+KsAf7R9QUHNoJ2groFpQb/3w2746HOBz7TgYj8cntNq4bRsClAzircCbJChsa3u9Y083N+6nf+inDRvWl2Pvda+yY+fOoD7OOeec8Gb54he/WMi7Iz2Ctg/Vw+8NGzbGPw2elOf8iTmChtvFo1h3VozyOxDwWbkB9Mwl2rl5w/oQLrZ59+23l2/ceGPfv5oZ1eZZATiGuYdnEewR/gZgZdDNKwP7LoOizADXZeDMtor2WfrxEimEqz2AZ5TPlvbJ7zdjRv7eChz7uAoPcKg6kIh9zsc8F8Um31FWBvK9Q+2ZnZ3v+9u+EtjZaJ7/9WkRsImE80r1OvK9S0e5V7h7easktHgr2EffYxyfrYbwcMuUj3fZJHgLBPxlUDqo6BhfXuSo7np3xFmNsu35kpScvkjvdzBw3MGQVxfR0V0qVIEgC5XMy9k5vrj82xeVBcLQAGlBPkvJIdDPL74977NaxtAg8ZwCIQuBti0ZiGpujBpmHdrW3ExM9Pvf//7lN37jN0LLVIOjv+hv+krhatn26mt22QAAIABJREFUf37O66+/vvzDP/xDAP/f/M3fBM/v+fYd81uPK99peGMFj1praYUFv48K8OvNfRnjfV2hqgV/x0gLIIe2IQrv87K04N+Wk98F/U2/A44aNnmeU087rfzM836mLK5bV97znveGgD3jzDMKk/qLX7yi3HrrbTGP9h/YHxz6zTffUvbuY5PxUrZu2dLnRskCLI9hx/XQOIR64f3zl/uZy+Evv3FDCHmOIQzcxCUbAgUNxoJ7WxvRqvukThgCr+Moa95tH+U+t3/r88STjL1XnzOv2uKC2Oi8CsIK0CNtWfD0njym2vc9hA1ej2fT0CpEoSV2ZWUu2pa2xIr6upVoBn2eMvYD6by92sjY3PY8l2y/WJffkZiXld9eg9c25LwhrUXnAhp1EWmrNu8DUgn/MpefjQY0JiZ1bPG1WmY6Y2EGUK9xCcLDmAgoCxQbn4VLK1lnDo4MMAodpDIuXZkWal9q1pyzQGmBdEgItECVr8kvFMRAC8sAkwfPkEDImmNb7hDItxOJvkfTQvsCVOjbW2+5qTzoQQ8KGuehD31ov+Q+UnlD5+O9dh4aePS89a1vLb//+78fIGV7AYY8EUy/apAMmSPRUCcBvqCfQSz367iGPzJsjk2m4CbHDWK5vgyc7XvIv7Ow9X7Pt5PciYVW75yAEz/llFPKK1/5yvL4xz8+3Ay/+MUro89YKZ111lmh8QPICFI+aM237d5TdncGVHLs8y43btpYtmze0gN2qxi5MtYJwhUY/c61gLxtjMjgzTXql7lApk89dtT4uZ773HGK42RlNKeP48B2ZGEdikYypvou7c/23as0DI2Jdhz277kD/CEhNyQAvC+Pn95raUK8CQFvWav33gyseZxmoM3jhePhCpuSoXF+YWGxF1goCipfCmbHmsezEibgtyklxldKo+02FYi2S6zpxzEcvhcxeOQU5XG5oWqI1T80a4kUQupTAD8veXzhADz30tgM+FaeAYOHVhBkcI7OYKuyLrJuBPgEmNR6ffg84FqpPAnUDycIWi0hg3r+frjrMiB5zxDgTyqjnQg8syBvhCfHzjv3nPKKV7yiPPrRj+7BXtrmjoA+WqtgTt+atOnyyy8P4MfDByEAeOSUwlk7gcogJmMZJ/EJGn7bLy3o3pWAfyTgd0zZhrzCdEzl9qrs0Afcc+9737u86lWvKo/+zkdF2LtJsVCG/uRP/iQM49A4D3nIQ+JaDOTsjzs7uxBzh/rQvjGkQv8gQKRW8lwKwIwl+mjPVJ8t3KEB386wjDdN7MjVpdVgzCCkeKfmWDH7IvOe90ddehE5b/nLdQiEPH4F70wlDAF++/4FszFAHnDd7AEf+11Ks2J5zucMcJkuGVpBqnA650eK2Yg+iftif4DRHhpxXafNKzwD9Lv9oG1rVg7yeMmAL3VjGzIWxKpprUQqFPspa/iujFqFUgHP/fZBO+f7tp1w4sk9pdMOfDuTSu2sLBRCwpNzOfbnHC23MuWiALGjNCxmfio/AJwaRlgNyNEhXYpTr3MFwrlM6WTwFvBbLX8I/JTYQ+eGgDhrh63mmAVLfum5nBbw8zm/TxJQPrOaFpMX18uffu5Plfvd737xCKGlrRAENx7NdzTAnwWoAttJBmjASb/3ve8tF110UfnkJz8ZFAH35HiN+gyHJk/Lk7+f0I1AGALnrEXl+7KQyMelG3K/hvaVNK/83gS7DEZZM2o1umx7evCDH1xe8pIXx+oqAmbMNNnxzlCeX7jkC+X9H3h/+chHPhKgesYZZ4SRd/+B5XL77gr09KFeVIA9dfAXQaBtJt4N2ndy4/Q5nBM8i5kqObe6dKDs2b277D9Qc9ZzTCFO2Xz4yzm4fp/b1T7XO5ZaQMu/HVt5Lg2N68MpTUOAGbumJTtGO4bH32kN5nIseG70u64421TopKDOGrPCzD7N2n//TAH4o4/3ZAVhBMTVbV2MlE5r6VQxq2rz4ZRbV9Hd3rwxDyID06gs6qC8THVlDOHa2K+4G/szO3YeG/nw1dAEZAHeRuRCdCNSGq4crC6BDhYnRLYJ1MayX3O9NgOxdcSkjDzR41FvGm1bEHdZerQa/hB4ZyExJBWHwD1fl4GmvT8Dfj6XAX9oAhwOmBkM9CsrMLTFl770peW7vuu7ys4d23qtgGsQBACGVMvRgL2Dlb8K0tZTgWdC2wOk4Pff/OY3l4997GMBSgJJ1DXBLbPtr9xHTgpu/5do+DH4Y5OX8RzjrcDxt4DfAo40BsezYqFG/KQnPam84AXPL8cfv6usWzcfeU2IcA7dL5b33Tgva+XA/gPl0ssuLX/5l38ZwE9f7TrhpLLzGJKZbQgFB80eLdx22R5tbLxzwZ93oL9/rIxnZoMOktLhGNcv798X1zlHBHKO8W5x2YWOYmWBANfP3mA7sSHPE99ZnndjIDNhn2Tfa1vWkALUj5POaNsK3QysdWyPNpjxO+VmjTfP5bwygdLJ7z5czbtkbK0ACyHasQ06TRxuTNdzo3Twtsl78pg3FYJsiXUreHI9+dnyO2rxyt/988Lhm8PaaDuXrFSkRqmW7yrACknbih8+PJnh+j4EDaHxoa13YeP5IWiM4O91SsG68XmVvHD4vmAfnqUtwuGOcPiTQC8P3HxNfhmTgD0P1lagHM09GYTy90kaPmUyqf/Df/gP5XnPe1455pidVavpGq4mm+0kRwv2XpcHv4NPnldtwvcBQAFib3zjG8unPvWp0Aa5Znl5tdeAcr/kgZ6BXQ0pD9Ch+3KfTtLwHVd5hdoK1nbyD/Z3p8XlSU85PN+zn/3s8uM//uNl+/ZtodkvLeESi6CJbS36Lg9tjLRnqyuFzKUA6ac/8+kIfPunf/5U2bd/qWwhKOrYY3sNkHYjrAFl5mQYTAlc7IIXFQBZa8RLiDmzvMz1NenZfsC+i4aV3yf4isjghz/84eHFdeaZZ5bjjz+uXHvt18qf/umflbe89a2RGoJxLeXjPLYfMrgPja0hQTAkbNt3kt9BL/DZO6PPDFm13vzJbRkCXstRIc0KhvsOG2mbBa3ad/t8sQ/NQEwQ5Q7RVXWMz8czxKblKdCONukFyXHetcKwZUCc1+JNBnxXDPFsnUeOOHoIzXXMvY6PwCs8CeDjQyshoRIeHbNzsTtOaDidRwgNqhpOl86zMlndsZo1z4mWpbITWg3Dcz5AfkA7RWoIP3xfrMccVO1KwVWAgDQJOPOLvCOA73PUHCvj2/C14N0CeCt9BbzcxnpN5Qz5zoqIdLKgCn130oknlpe85H+UJ/+7J1fbSkwGTtc4iEy5Wf4dAXxBxPekgM+AnAWhZeNuCFf9x3/8xxHBu3v3nqo1dSmiUQhibHSTl0kjMPMAvTdDNyHaVdD40n2kuecJnCdsO8Hbd5PfBe0MLR/lpev3GBMpZwrvgbafe9555VnPelZ5whOeUBYX1zXZUmtahJozZrTBT+5/+27v3j3l0ksvK//48Y+Xf/7EJ8v1N1xf9u7bW1aXyU1TI0tJWTw3X1cJbIG4tFLBPzYcZycsupf6Zjqhsrxc9u7fG3ntaSvj85STT4koYID91FNOLaeffno55dRTysYNG8xxVpW1iFAt5VOf/FR5+4UXlove+c7yteuuG3l1JY8U+mmUE3wk3IbmXKsEZcDL52qiNRaGVVyO3g9umZXGGM9hFSV1zaj31LS/2Xkm57apnkuOlzq+vH/kMXRHcCPGt0pBx+c75xy/9X1jpxl5po3mT91dTKVqXMEe34LUMZoFmJy9q3Cv0U7g+bFVzr1OPCly6WSN0ImoJiEnKoVCwX53OSGNY4MECDtACejDkZQITxsFhACjBp87fjb6ddQBFeRHY65d+rRCYBLgtcIg/25BbZJmmYHoUODuRmDjgpaBOA/6fP/C/GysjFjuu/LiL54gaPd4eeQ+8R3dEXC/K641qI4+Zwzgy/++972vvOlNbwqqx/Noi3zXm0QaheevE3G205zGs7RmLdYx0QL7EKh4zRDwt+AvRaZWxCQEDEh7U33sN0RXPf3pTy/PfOYzw+vmrupvUhRg/CU699Of/nT5zKc/XdhQBYpl3779NXtm549vnbpIVq2PrU/WytKBpbJt29bIl3PmmWeVBz/4QQHyGG4JuuJvS5MNvX/K5Jk///nPlz/6oz8KIa4hP7yINm6M37Ql5izaa+v9MsBvt3Vlgcu5lkOfJCha4Znfcz8fGkXMsgXGdkw471rlwboynrTPkRXMPKbb1WVbtvepwOY2gI1Vloy7rmZhxbNkA7Bjl+OMV1kajvPeCKiLFcjxJ50cbpm6d/FA/PaYGqNLCH5L7+SJ4/KEB/XeOiBHe9/a4NBYwjBRPQD4aKTND+kEB/AZXAoVH87zvpBscLRDLc92DA2YLI3zSiOD/CTqZuhFTtI6hzT89nlr++rGGE5s+fjnPOc55Zd+6Zd6V7hWqN4VAH5ny+A5YlXYeXswwPDq+c3f/M1IH4xh0FzyugA60asf/2xZt7g+qg+FI6Isq+eIGRfz8/p90iT1Oer5ug/qkDFX5cb3Lm8fXPnS/gBQ0hz/wi/8Qvm+7/u+0arkznZUuq8FOU9hCMcTin679tprwx0WQSrNw1hkUkPPHH/88UHR3Pe+9w2bDuDuvMgOEr6bduU0BGAck2L927/92/Lrv/7r5dJLL43+4z1St/N9ZXXkGpvxID9bfhe5vkmC2nLy/Mtl53l/COBzoFuttM+WlVHfe48xiW7xuqxIep1/x9tWx6hl5j7m+1BfULZY6tgb/R21PAsnhYj1SOXw1zgpDfOUn5PbQQOfdNJJZebYXSesmRqXiacUDLqgc/NRK6fQbMxTG6dRlMEkcTebbA+g+XJVTlQ700fL2qoDweRR+uFbdxYc3t8CdSs5Dwf4DhrBt9X888vN39U+24EZY06reKP9tIO8Bfz+2ZstCDEQot0DQL6bDFJ3Af7cqSIUrA5CQKmPGlxdDc3VZG1w/Bh7nRDjxn+iMCt4GEU4mniVPhsH8Zoga0jgZiNsfjcZ8PN7yONJgyzHTjpxV3nMYx5TfvInfzIyXlJfNmLfqQ5rbsrzgDod43lyu3rqx0bS/DJ9StGCS6to5RWJStxQ+xHGOmxIEeJS+hd/8RfxHtnli3neC8rY7rN+cp8OzaH2mjz32+ew/LZ/8j0ZSPvnrRFOY9pxW6/jb2gM5Hlr+e24Ew9z/zkWBeGsaOZyshDxXTuHRsbgzsst0Zsq3CrUmaZpaR7aBR7jHo2SxXfoR9J+zEDp6H6XB4uajlo6hcQy4SAG2mrMFcQNJsgRl2rsTpCsfVMPx/mo6bsEyaAraGejbdbcpYEyYNvxLeAPDe52UHbDdmzXofZlW1cL3EODx2Mj49ChrRjS8CuNX+OXecbv+I7viOhZtDgnBucyON0V4HNnyrD9Cv88lpy0gAga6kc/+tHyZ3/2ZxF8RKCRgqsO2BpRKVg7qSoYVz46TyLu8f23Aldwy33bv4vk0ujEtywUGrRrJgmJ557x9H9fHvjAB0aAm/NATbl9/3em77hHAPAZnPQt8Hje8S245z7JAiGDjEoW91jupPaq9FGuz2qbAHuMzW95y1v61Mo4/WVQngT0k8C+fS/tqmcS4Nt3livgm64915frmPTcWXHIwibPd+yb2Bgy4GdFVVDOY8OxZXudJ/7NeKYCp1dPfjbKzJw9cVEqQY5jaDtWewT+LS7WXcm4R3ym/JkTTjk1iKKsNVK4ARiAirv2hBDAF7jTdAR8J54Nytp0C2gOJK4B5NmcIzZRmJ/vXTUdoNI4C/CUh3D4ldNvpWweILlT80TxniGwbc+1AJ/BpZ30WTi2A+5IS+k8gOPeLmEFUhpaBCOh9Jcan9rEnQWbu/o+nt9gL9uYN1YRiMnL/1u/9Vvl3e9+d6wA6gpxMfKe+4xOqjqWxu01ajdDgE8bFBo+X+77dmLzOybCzEyfdO5FL3pReehDH1IW5uf6lN5ZSbkr+007GWU6fzKYSwkIQkN1O6ccf1mbb+dHFsyTyhIL8nnnIu/nsssuK695zWvK+9///nKw0/CHladRCUMCMgPx0P3DylDygEornQz4NKntr3ZuHjLfBlJ4tP0Ybr5NVH1bjvUoWAVx36mKr38F/Cygq4diNforRMRL+0wOH5wGI9yFDOVE11xduCM7aySgPFhmdp18Sux4RQPa5QiFC8Q0WG6eyn0gBUM/+TpruZPSLG+hmXZ5xn1YpZ/3Ztond9C6lELBQZAHSBYGWWK24D8E0NQjILSaypBm0AJGFhCtpjmkVQ7tgatw6J8t3GHr3qFEzz7jGc/o3VfbQagWdleC0B0tqxWmvk/7lfHlhJRO4J4rr7wyDLwA/+c/f0m5/oZv9OMwC0zLd/I4CVzhOBZ999bVTnqPO365nvELF04A1ZOf/KRIjYCmHxP5YJ0TeazdVZr9kfp4SFFq+ySXkbV4v7ftPpq2+65yLM2QskTMAID/e7//1gjGI2VDHpsKUttsuQJknkd5DrXvUgD1mfIzDAmESKOQAD/3RRb8OZ+P9bf9k2OR8jUZ//ryO88l2+RKXEzLwK691PGsd5hYhOJDPIeKC/VJf6qxmwEVIzrnNMpz3u/Q6goK42QC8DlII5xIVqRW48tTO4CnR7dWI+kb3klcX5pamp2QOwpBoDCwXn87KARgQrEyf58BfrQMGm2A0gqAFlAPN9ky6LcAbrt8vjwBh8C9vz9taTcEQgo3yuXF8DJXV5bKT//0T5ef/dmf7b1ENMIdCSy+lc8PgTf0zmWXXV7+4R8/Vi6++OLYmevr110XRtvMJ+dxmIHAfnaS5THhWG7HDJGu0DXf/d3fXR772O8Md8XNm7d0vvB1l6LYmW/6OWwPXP2Vr5b3v/8DkUICzx5z5mMwVMAqWLO22wL+SDjVDJacV+iM+H0osFG69qGGhd2vA/wjCQfPZ8GYy2wFWG6zWCYmxKooNmsZbd7eBpqqWPNcOZNAVlKrUKrsR9U61sq6xcXAWo6hwVdHgmPKunVsC9m58HZ5qzhPGdCo4IhKNbgS3nAn3/s+kUunat0YpWqDlQwuzXlYeX2OOREjTw5BBV0Dc+f5UHaiLphcoweKdVUgZHk9yrTZD5AutYId3k5ey3d5nAVWO8iONH+PRptrwT0LhjzIskbhwMhCItME1Et/RVKt224tP/xD/668+tWvDk5OkDwaDe1Iz/etdJ7nZ2BCEzhRyMGDfzrpG9D8P/XpT8dGHgo7Mz+qHLSTkN+WSb/pPCCP+YAHPCDosSc+8YlhiGUcEzC1ssKYr2OwpqatGUinn8P3AAB74ECNEoame9vb3hZunVAMjnXenTuEubpX8fH9ZSGdFUYFO8cqNtwxwB8CfZ/oSIDfzt+8+hAPPabSbJCaQVSuAAR7qTEV7HzeeQ6lAwUjXupqCdCzGq0b0S+GHYX7TcnB/abHYH6g/VumuZlmTrnP6T2Hz0kKcsmhAY7j2aialytKbwNOskHDjpWfytyr4JwBNoC6C2v2eID7St0MOYwUXQIpNf48HBVOWbPI5U+S5O2Q9roWYId+D2n7DvQhgM4afvVKGSVush0POu+8cv75r4m89g460yV8OwCQnLmDPZa94aGCIrEu6CzeNyByxRVfLJ/73OdCeyTpGKmbARRzszuOnICMIYQCYxdtB7dFNoE57bRTI7r09NPPiCWvwVHzEdhUqVnBvndFnuL9EYdbzNeghGvwFukZ3vKWt5YPfehDQfO4gQ74YQK2oTnTz82UfVbFzjlTfdNHG6HnVYHUujvwVUFSjf0tDuWHcgwOPWg7f1vAz6DPuBPEKzYhmEYpZBynWctvFbnRGK7bYFImoI0SuGvXrgB6BCnXUQ5AD5CjzIQihLtud0wsZ66oAAdun3jqabEBSl1GVW5e/9DwsIG66aJnlVoGA/EQZkykw1opnZc7eZJnCsiXyrWCeH7R0ekDydMyXZQ1/ywIWm1dwTMJ4A8n+bMWn6/LGmZ7f77HtkhfcU7+3fB57iexFn7P3/noR45Fzjr4vl20fPojc/2AfaTfmMP7pk5qvqPxM1AReESn3nJL3Z4P7YZ/Bw7U/DL0C8oK7mfuM4uxCo2H3yx/AXaESdXmq28+IEIAYA3+Go0M2jA/5XSOCPjwzWreXEy/EjT293//D+Wv//qvwyOLd5eN8Baa535WkrLCpcG+AvM4pZOv67V1cKRbBWTBIhblv0d6uCHA9xlz3Zne6Wnv+brpCWOTazNvL+j7zBk3YEtmOg0f2hGgJw4E0AfsVcLV7HO/meUWhoCtE7lHL0ixZuak0+4dgK/7pH64Rhdm6kVJ6wSkshzRJejnB7HTWiBuwdBOaTsjrjvIoBolOPKlcc8Qhz9Jok/S8BVG7QvIg0NNOw+CFoTzM7UCwsHdcn8adehTXjDLYnjltYM1wI33YN9puDnSQP1WPs+ztJpS/z67UHcAJAA36MWcybDuy6nWxjU1vUUFbn77Lqt9yRQM9RwBbZQpiIz+6v+PmzAeYzUUfqrgH3kk1bQqxOwQ0blUNmxgn4TqbsoK7cIL3xF5lq77+tdr6mikbvrklbzjwjmdKZW8as8CI8/BEAplrax2AZ95Pg+t9Cet5FvFLYNqVi69znbaxiwU0MD5CPjO5UjhkfLqqO3XPpiLhHZEdAPy9gcafU6bUBX1yu3TLgAe5VGtPyjT/fvLps2bo4zYHOfU08+M9Mi10dVrgYKZICwHWJpUvn6UZL8aU8yRX/NVCPwKiAxwGYDHtfc6UfPLyO5KHI92dRO5XQKpJTqIcp1ZGOQB0g7hISHgS82DMwN+K/nbQZcHyKi+UWoIE8PFQOjS4tIRz3nOc8vP/uwLy8aNG2KDa4XDUF8eeSp+617RTjTf62pnv0Gz7z81Pc34B60y5X853JNml84qWKobGck8azuqwAjh0SWfivKSK+i3bk9+81vWp9Xp3pGe0vQpCfSgzK6++ivlrW95a2RXvf6GG3ptH23W3EU8SXgKLsxH3i7GPvsJ4G/u+Ii8NckV28R0kYkbH/nOYGuZvdY/4L59ND0XAJ6GH3V0qXz7gD/PixkaeqVw6mbvrFox1FYljk8F8ZpCoVLk9Rk2bdpYzj77vuVe9zo+cLgGTdXNhgByjmkYZ/UK3pphVcB35axwgcLk3oiTuveZ910Lw2u3W46adg/SCINuk4YoAGt0J1EE+eXlmmrV5YwPFC+tSyUq76ShUk1eMBMkOc59WcqvLi33LzqDcP7eCo06ubs0tV3UaysYvEcwHxdG48mvXN3kth2q7dcQazWV0TKzaqK2yb4C1HnTSOEffeYzy4tf/OKy6/hd9f6jGZHTa6Y98C3aA/qAq0zym92//vqvLywf/OAHwxbj6hWANlJ/45bNwf1zTraBRHtDnzxH8lxUe84rhIwPrcI2SdOX3qZugVz7Tv6dz1unxtmKp3U70hbrKEtBAeBv374jvMVwJnALTf62u2S5S1n2IqIsjqsk04f+hjkgWjrqOum008MPHxAKb4nZ2VgW0GATo2VKgQINruEe0rFWSVWX3oJdpnAUBFlDz8LBh1Yq+nK5njoA/F4AdalJXbr7snJnZn7f+xQ4CpZ8PAuHdhXh9Zl791nbMry2pXNqBr+aZya3Q1sJaWr/8A//MDxyzFY6F/nkp59pD/z/swecR3mlzfhHG/3kJz9d3vCGN4QAiPnbGU9CyZutG7QoMKqGfGT1Z2jVnY8NreSP1LNBEaVVRRYg7b1cq2adlVvux6DtXsOcU8GWAuK+k08+OSLq0d4RdvSVOOxvsFDtHsxlVSpm4wZrPh3rCIG1ulo2b9oUCfpCwJxx3wcEpUMFcsRk8DtIhG23cbk8s9qt10sD1eXbctAQ7IBFhYKZLp9KMzstc/WZu9P31g6NwK4Do5fufbYhtiJLUbhjS75mKaeGf6hmXmtrNfz82zbqyXHUYF/3rWERVyOLl+qGyZU2Wy2nnnpq+b3f+73YfJzfixFxerBMAf9I03F6/lu9B5zzWRuGtoCyY0P3P/mTPw1FhzTMfDBOfuPmmzojZ/V0MQhu6FmHNPOsbE2idPJc53te4Q8BeWYbfBY97DJ2Aer59wiLql+8Ti8CvQ4vGGbZ85i/kY+s87fnPAZwMBAHBPE3xyvppowDg0q7Cjz9T530Yb/X9NkPODfcMl2+ZK66pS+qxbcavkZaPxxbTY1LRa4KDC5QSmYrPfIakM6rALVjhYud1Wr4VWLWfWzhXIOSbQB/SLIPSfhM6eQyRsusqlm05bXn8zXtuarBjLYrsyye87jjjosdq374h3846iG6LsAeK/23+myetm/aA4fpgVbDH82RGuug9xWpoP/8L/6yvOc97ylXXHFFWdy4oU9SJ6YcTUfnOdpq4lkwZEbANolRCoKx+jqPgCi/cxmdpPWLXdyfsQ1jtlo3fzFes+UkSh8ZTnEbrq7Ca31qY+138vb61FO2TIqYnbELcAfkKRu8dv/rPi4AwLezlFCZg1bj1hJsh424+VF6CbVutfosiezE3Fku96R3XArlpVT4kHabYecHs1PzS5q0bFNCt+Dd/h4y0vaDAg4+pe6ZtErIgD+6Zi2MhHKSdD4S+yd+4ifKC1/wwrJ+w/pqs+iyRQb1czSjfHrNtAe+hXsgz6fRXKjBlUymuolSKbfvvr189avXxEr3L9/+1wGOYcDtXBsnzeshDT+DeKvJD9E+Xp8FQcsSSOeKV/zNTIUKs/Xx3LpDUieBadk2yXUYWAF7VviAPdfhPizLonauizH3myqh1kPeqbrVqYJC4aCXDmWIOW5pGRw+HashIAMpDyWvDghVa/HBsn//gZ6LxvqM73Pm/jMIy2tlvkr+XYDPnjl2jJ0b4Nd5b2RhocQcGu8aivILGKJn2iVfvsa2cUzu3bqGlo25HZzPBhVcStHytYswGJ72tKeV173udbFjUayk0ubXNR/+lMP/FsayadO//ZjWAAAgAElEQVSOogfyPDcoaQSU2ALBDla1nZfU7Gx52o88I4LsmHdG52bBMaQ4TlK+hgDfa9u/gnx27BADTF8A9i0tLfdZCCg/K8QqlnoqymrgZinHTpnQMGx6T356I5IBaXG4xoTM9HtSgyXiIjSPQI7Q4FrtHNA6bjTE/Rx3HwraAsaHl46umD6AEku+XIDLHa9WXjntarT1X9ao23HBNUoqKSN9VLOkzC+2BfxWsud683LHlUI2EA+N03pdDI+JaQwyyGctIgsNvufVUS9wIhBklG6WTcdf//rXR+TcJG/vqYZ/FIgyveTbogdyztuX/tIvx05bRoc6N8WYVoNvBYBzMCudQyuEVkioYIpBLeZ5vcrkkIaf96RViQV7apxCDR7EMeOhD31ogD2/sVto65AhyRlmTdXgM2QbAW1yFQR1I34jRAx2Q2jyG+DvjbYUxkEqdPuy4M67Dcg5b14HXKTYULn/HXsysiXcoVx6lpatds71ChS5Oh+mf4m10H4Tc+/JS6tqwB9Pmcr5DND5+qEZMrQ0zGUMafSthmC5cm/jwgb/YlKelljGXfDbF5RzHnhOGGgnfaaA/22BZdOHOIoeyID/hv/3d8prX/vaPm+XwD+EH4ejdDLg24TDrQSGrs91ZsNuxoPsCKKmzXmZkaqAzgeuouA97GEPC48cU4OAu3znObFJ4vTCPXrfmI8Makd3boOraLMbnBDkRlkAPOAuM2GKEXZNC3y9z1n3i+RpmzZujLz0SooaqVhBSmMESwIa4x6X1XXoQETBZklr52UDbEupCPaZzmlfTN+ZB0ecGeVk6dlq3pyPAINO286CqDXmWJ9Lz/xSs0QNkZI2zpgE9l4n6I9WOmtl9eBKcHQXXHBB+Tff929CRsULmMDWTwH/KJBiesm3RQ9Ux4tqC7zoPe8tL3zhC3u2wCSNLb5kgB7CgKGOGVqlDwF9VlQzJqnERTldwifnuJS1dstQMolBKuyLvC88cB796EeX0047LSKQ+cDd12SJt8VvMctoWsAbrIMCUmkdKdqrgXO6aZosjbIw8PIbDx+Cs/hN3ENo+Pc957w1buICDuQO5jsPQsU5eZcSiYdZXoLPr92Sl04C+lDHS7Fo+G35swzEfGdP20ydeL9auHUPvahcf5bwQ8eHAN8XMQL9GhHXfnLZWbCEhJ+bDa6SfVGf9axn1ZfbcfeTZuwU8L8tsGz6EEfRA2r4gP4nPvnJ2FISv3HdDDOu+D0rkO28PhKFk+d02zwB/HCrB5mIcaah+uxL61CuiufOnZXGwUBr3QZwAfoESQn2oel3+41oH5Cn15DtJuXuDa1yznlAXiMw95tVk7aFbeB+D3xQcPgGBugbqtaLD/lyF/jkzld2duWnSLNQNXyP5/N2qODMXzX/DNytwMhl4bOShUJ+2W29lGkEcFvmkQD/cGOz1fCV9iNBcOhOPJ5bWLdQfuzH/mP5xRf9YvW/P7haDkZmyIWJVU4B/yiQYnrJt0UPCPgEKF315avKc57707GpSuSJQelsAq+yLbHtgBYbhmicFgf43QK95Qxx9TIfGfBphwCtuyTzGxrnEY94VACvNA3ALBijgbvZuNjFuZZhqZ5CNUV0TRJY3S+1KcC68ByuCkZONtX47cpj5iEPf9QaNI7Sg4YrYeTw83KFQrUaV35q3GjbdpygO8TnS89gF4iUDR2FlO/hmvmUZjTzakMvm3rk/XKdmeJp7/P5Dqc1ZMDPK4GwMaQNy7Ows87HPvYx5Td/6/WxrLN/0fAjV0hsZ3boZwr43xZYNn2Io+gBAR/j5jduvKG88IU/Vz7+iY+XIDznK7WcV/iTFL5WuVTh8m9eebcrcjl3FVN5+Oxd6NxFocwYpXKsVw5/AWO4emicubm6IxXXAbxuQQgQA/i6cHK+GmnxBjrQ70ebBZz3Qw/rraNmjwEY7Z82g+kIAcrjnkhTvW5dmXngg79jjR8kLZrvthKskgLpUfMzIE2olOt8OIG9Sp0qsQRw/uqBkzVwNXqSoSlV1fYrOOJ+VHNO5Bfsd+9X6PBQVThF3rleSucXb1nZum37bMMkzb+leBSEWav3ZSiR9XeVroKz+73f/d3yoAedexRDf3rJtAfuuT1gmvCXvuxl5Z3vfEdZITU2Gj4bdqMM4gnYdU+/wu4i7UcukKN0CCpprZYvW5BtbRkzxDbxwTk+onKq0qstUQVYrOF6sl2ed955faRw2Ek3ber3BABXxVOpczV30n8TlLlnDxuczAZwY5AFKw2kom4UyBtvvLEXDF/72tcCDy0HW4Gbo9hfM+c86KGRPM3lhssJwXv00DVYAm2WLHcj//wK+IIvHWfnZy7N72jyywfqXot8FCAKCIEyg3ymg7x+HKxr0rK+jk5gZE1gCLwVRr5s62z/Dp3PAonzAj79QCeTM4QkSKSGffjDviOWY9PPtAemPTDcA85d5j8BWL/2a78WKUnQjtc6zNFY2NKrUiT8zedGilnd+8CkapmuyVp/S0UPAX4tkxTbNT5HJdSVAH9R8u53v/v1+esFdjDW7Kzca2wCtNVy56ljyhXPcR2YguE1ezNSP4KA47TB/EOAvO1C+eQ7wgM7wd69+8rMeQ99eCRPU8qYwbFKLzqwboriskDteiTdKuBryKVDhrxzeq0diTwhcrblxPKyKQuIrLUjhNwWcWhJl19urxW0WkL63Q6YrM07KA8nGOhgJDTLuf/5P/9necpTfqgsL9UAk+ln2gPTHpgM+ALsxz72sfKf/tN/CvBei63IxmmdYAO6VMWZKVBZzDWolfca7hESomUM8p523mNrkPWQQhaMSZOA6zUUDmAsny+O6BTDcc6b4wbciHQIS0t1V7+1tTiP1g6YQ/2EQbijkA2qUpunfpRM6qWsq6++OlYAGHG5n7JxzRwDfC6U9HdZQ0MzHVJ5+6rhx0PMzpTVlRo6TAf54Fn6KRzihtgwtMlrnTLSZdpmCPAzh99y775o2+h2iHZ21tTz6sPjCpWW4hkSAvmePDBcUj3zmc8sP/dzP1e2bNlcdxObzvRpD0x74LA94JwEmJ7xjGdEUrXY92C+egtmisZrYRvcZpFoddKTZOzKCptliCuZOs7YkZmBzBp4zcLCYp/kDD5fjxvAnvTG8utVo68fgT6SQXZ7XRgVazvg31WswUz2r9Vlk2tHNPpcaOwAOu6WgD7UTsYkBRGrA4QA5YbX0IO+4xGRLZNKDbYS5NXsubClYARx+HMDrzLgS9EoMXvQbwA/gzb1Zv6s7WzL8sXnF5YFAXVp6MnHfa78wvMgyAIhD5Qs4TO4h6bRuVApqOiL7//+/ys2ID/ppBMiDzZKynwySE/n/bQHpj1waA+oNKK9vvzlLy9//ud/HntS9hx+3MJOUTVpYj9H6341/UcMaee+7ES9sNLArhC8udXwcytHSmIVPrqzoz0D9meeeWbgjtp/TonsXuHy+GCUNDq4y7XmvadstHX+cj3UDf76gLc0DedPOOGEAHzthgoM8JoyuSbbGSKz5iMf87jg8MNwCyh1ywmAjMbrnx853bvkXjUd8kpP3ayu4sNPJZW2yMEHAqSAGNxXqSsBAZtzdkArnX1pvgi198yBtXTP0QB+lpaZx1MY8De7X43TSFUw8TG0WY8mcmS87W1vK7t23Sv4OnJvLK6rW5BNP9MemPbAcA84v/z7V3/1V+W///f/XubXrStrHa2c52amVbNG3rIRzlOvaT1+Wpp3CPCzkhf4NVdxjtw1u3adUB7+8IcF5cLH/DaAdHjGLCwEkJsaHU8agBtXzKzt005XBpRLeWjx+tGjpYtrtMFMmJbLOfl8YhiwH7rpCddfd911cX7moY94dHjp8FHbNteNQQA0xmWIHcex6k6ENl0lnjkhMMwuLY92qcqdKOBnIM+afL7WoXF0YDnO5Y+k8aFRsvklD9E3uV7PZ0s95/nNy+C8Bmw6+fzzX1se85jHRBHYFtjrEy1/YX7Y/XIKANMemPZAdbjI2jbc85Oe9KRy0y23lINrda9a3SGrgRLMqrvSDVGuWcvPrIGYRn1qv5nfd25zTuraTME9VVyqXRON+YEPfGAEVImd2X9eGkWenfsB++3btpU9e/cGALvJOQkowQkN0AoKhRwCgvoQGIA3GE1eHoQD//D3/8Y3vtFnzrzmmmuifAQFFFm/ejj3IQ/r97SVnpCTyuBrTgeXXZ6rBtoRf28Ds6dO7vwY3LGhdP20EnW0DMuLtGHtWBBuy7Lzh4A700GcP1rADwHSGUy0DbhMk7d/2cteVp72tKeGFb/uGYAxHHeyUQrp6eSe9sC0B4Z7IHsIMrdf+rKXlrf98Z+UOZiDmZk+UHEEvMPzdxJN09oAAnu6eZ0VRNmIvFqomn2NgsVoe/zxx5czzjgjkqBBMW3ZWnly8VEMCqHC7oH4wMczsGtVzVXv9a4AxFi1fzT+YFmWlsqtXfoFtit0MxXK4x6EQ91/fK1wnjoBf/qTFce1114b7UUwzAD4XJilmICvpw7+8RzLxtcRVVO9eQLHO1tAXmJ5z1iHLtcNupWmdIgbD4enbYf1JkZrgX2S5t/SQXlY5SXgJA0/g3+rObTLRpdrvBCWXi95yUvKc5/7nNiAnAASgN78INBf6xZqsMb0M+2BaQ8cHvClLi7+4AfL85//grLcOYQIbpyXJ29Lcg5nCnYSm5AVxZGiWVfv/NOmKb3t8R07jolUCXDoGma5RocX+X1pZ/cZoT43Grc+Uy/zTHLxlGW2AHBGQSB/L428b9/eWOXgo4/W76bn4JE2VK5F2ycuAO/BSK3gAynRzAEhz266TvZHjIRAh6RC9hgdNZ5iWMBX8sVuV51bpoA/9EKq9h3/7fnySS/X43npNkTpOAhawG+Bvl0ZZA7PNpvEiL56ylOeEhn+qmtr1TrQ7ukLgb/bw3w616c9MO2BgR5wbnLKVT8GyZ/+meeVz3z2s2X9hg2hxcpzC4iTqNuKH9WpwjJbajkDflYWxSMpHbl26kRTfuxjHxccO1w510Cd0LZY8UMFzczU3PNdTno9dCgXWsZUCtxrojSpnBAyByljNvpBW4D71WofBZOpk9/QNgoG8+tQDucQOvQjGy5Rb3jpCPQ2jErsnLozTXU9yoZXOTDyVKPh02D5bM5l75sxzTt2/Bu5TuUXloE/292brWn74ZLvzQMlG1t98ZmnmwT4Q7aC7MWT6SwTGpHb/pWvfGU566wzuj5zoFUOnw+eTFOT7RTnpj0wuQcyyKpUYQf87QsuKBe88X/1wUR6xmh8jY2DOsrUmCFxYQjwM+gPCYJM+YJpYiL1EVtz3/vet+zadWIAN+AKVupho2G1zvkqaLQFKNAoh+960sj5c4xyXA1w3Nxlgrnekm6QYmoFcRd7gLZFjboIJuwhHI98OwC+DcjZMeXzBW4lhwCqIbduTICXDVz+KL2B/FIG4n4Z0+XGMUArg2r7Qrx/aKjUlAr1Y6Rt1hTyPS5xhjj81uiTl4X2Q17yOaCIqGPXqkc+8hH9gLRN8HwmO8JwOwX8KdxNe+DwPYAGqqcJ8w5t+aMf/Wj5bz//C+WGr19fSEKoF2EEKa0sh+egmBQcO4nQOgaCeSzAtopla9T1d/biAaxdSeBfT6qEmn9+fdC4YCIrDu8FXFWKaZMsgIZZ2gPm0XaOSe+YpUDhwnHAmePhuslKYXk5VhQGdLmhSeTVX14uu2+/vV/90C6uI+rWsniWAHz2tOWkS4fqn3qwz6GjcYEH4Ht2DZLyaY0cLW8/BuJQ9A0t5DBoqZOWj8vDRalmgBd1+F2Dcebha7xANS4rYOogwDugehk5cKyH53I5x7W8QF7Cpk0bIy307/zO75QnPvGJ/dItB1pMJ/e0B6Y98C/vAdIBkD3z7z/60d4FGoDrNeNO6WtX8Nr9WkrHOa4CVxXXmppAv3n5ewUGaRLuf//7R51o9vwlIEpMMEpWFkQNXEoFjNm0aXPgBMegYrhGt3c9fqgffOE6MBnNnPpY1VAfRlcAXL4fYUMkrrtmcR2bwrsy4P5wxewEH2XMPPhhjwwvHcG8aqgV3GjIEMhTAJ2C9XiU2nSUx4Jz2UtnjKqpYXGJMhofFFmTzi+nBXuXS0OA70t2dZDBPGvz1pWPZVpHDo9yTCFNv2Bpf/nLXhr70tqhehgM0UL/8mE/LWHaA/fMHmCOvu99HyjPf/7zA3Mi++PKSu+iuTZgHBP8h8C+BfwK2hXspXCkTtDEzz333PBpF2gBU7Rrzpl2GAwQL7MHkd9lCcREyqcc06MHt965lxr3xL3uXwvQuzcAf/mdKSDz4+upA/DjpUO9eO1QDuCPkTfSI5tXmUrn50dJvihU7xyXRvra81fjrksVOzN787iUGgPy1Qr4ArJDuV7DudEOOJzLXjpjgEondTdnKicDfj1do+pa6qitP2v/8UwYRLZu7V2eaAcv9+lP+/flJS95cZ+KlOMKHu0H98zpOX3qaQ/c9T2Alv8zP/O88rd/+7cxh9ctLo64cexjE4Iane8yEFnxy0ro2lqNpZHOAcgBeDct0YedJwuqqcM+rteTh/sRAuJQtBM6plOaAWGpc3DTZGgacSMT5oEDEfxqe9HySZmAwZV7ML5iNMbbRlyWdYBOwhuH43xnpaAnISsBzuHNE26ZLi2qlKkAqRav9i/wZiNESEJu6JYqAn427gqqmUPDD38I8DOv5rCRuskv1e8KoZb60YDcAvwkiZ/r8h61BDrNl8U5BsH/euMbynHHHdsnnKNzeXHTz7QHpj1w1/cA9rAPf/jDsfUh2u3i+vWjQNAJ7m8qb+JW1ryd2yPQrzSvmARFgmZPMBP5bADVfXv3lX379wVPDn8PuPMdDJQzFzOhx6WFwCIwZANeO10aFjX6desWy9YtW8rK6kpQ6oA7dVMfGjrADbhzzW233x71nnXWWeGCKfWjQHEVQJsItMpONpQDnx9UE/nw5alzEBUdpV+9f6VqNGT0kbXdSoAOs+Oylj+mSSdKJ2v9dlZL6bRauEKFv7RDzxnvzwKiNbjatix8WkGS6R2u13BCPRhp4e3PO/eBIRg1BOtvayTgXT/kpyVOe+Ce2wNw7Hv23F5+/udfFFo+lI50CJTOYTV8GIJkxBU/soZPoKQYhwYNZ//gBz84ABYgZn6jkS8tL5XFdYux4ldD5z6pl8hVMzMTlE9o/IuLobVn7x1z6VA218te8BvhofskQoI61PDh3xEyuKfe+I1vxGAQ+ygTIYBwwrCrpw5lGnyFQAgOn3z4uDax81J18Md3vLphBmXTbdarAFBSSvcIyAYHqCHzwHbi2FA9jNE2g32maPL9Qxy7NIqrD0G7XdJlDd8XL2hnLd/vGoLpC1yyfvVXf7U84QnfE3xTpnGsT4F3z52a0yef9sBd2wNVOcNmuFre+c6Lystf/ksB+L2ymQBfzMjKX7v6nwT4XEeqAnJhodmDgQScAvjUZbZK885rNKZdXKebJkqfrpXQQn6XCqIeyuQDc4Dw4B7AGbAH6HkOwFnDLr/R0InqBbgRKKaj17Op5vXZVb761a/GKoE8OnzCELxvf9mxc0e5/fbdNZcO4EUjKkCi2dfEZvzLbkYCWxwD0LuINI0RSp1xfmzE1atZsyn5ELefwdy6hzR8h5TW6FF98v+jMGgBXWnYlucg0ejC9bwEXigd7m4zv/zLv1x+9EefUbWJsAdMHS3v2qk9LW3aA4f2AJ51dWVeyu2331b+63/9b+XDH/lIb2BFw1f5FGCz8ibOqKgyz7OXDMc3bdoSYIlmTy57wBMFFjCF944Vxfx87+LJ8bxHLZo4RtGt27bFVq3gIVq9YA7o5mRpaOSCsSsIAN1oWJkIcYj2APAIBLR8ct2DQ2j0xgFwLWwEZUDpaFugHmghrg2qG7fMdesWwjURLokNUCJQqEsKpmE2AyWdKGWTBUIWEoK/nZ8Nr+bSaembLKGzlj3G/6cxoQAyIje3cXRuJl4CYseVQCtYzCfNS9JPNodDsxkDue3h7UPrn4L9FJumPXC39UBV/lASD5aPfezj5aee85zeYWT5YA2OylSsNjy5enFBTANQpWGZ8/e+9+nBjfPdaxAeOG0cWFoq+/ez9+y2uAfgFbDV2vWc4V7titLftku8dJ9Z6WKejbrAICNwAW4VUMCeFA5QNpRhbhwFCisLBQJlsUrBQEufcC2CKJ6lo8Fm7nvOeWvmc6hJeQ4E4NMgKnDp1HLsGfQzIGfDa0vR9B3fb4AyvjVha1jJoD80uuTo88vO17UCJRtkM+jz3EhyAxX4a66OJzzhCeXXfu1Xo9NJiEZGOyzp02zHd9t8n1Z0D+8BclFpHwOPzv/13yhvetObKmgTadvZ81BOnbetUsc1Ypj8P2CJf/3pp5/ZO2YYS6OzihjjblQojmKj7IHgHFub7t4dNgNdNQFjQB7uH5dCY5co360L9ZLknDnt+QsOcS8UDd/dPpXnAMQBdgyyCAq4e59xYWFdCEeeBUFhQrUw9N7/3AdHpC2F1AeAex/lqqcQpZO8vMCdtfusybeavtcrGGa66Lj6u4J+lsL99ZztdtiaBPitwYYyeVApIZ8tELp7zuw6qeDSr5b89TUB2kp58IMeVH7nTW8qp556SlSPpN+wYbF27D18Ek4ff9oDd1cP4KWDEmqerptuvrk8+9nPLp/73OfKug1E3JKccCH46pxUrdXw1b4BfDRhomfPOQcHjOqcwYcywDXwACA1j5gMBbQK5WT7JPWsX78Y7eM6NXRolsz5i1XgbAiBxcWgWxQy0j4cdwtDgF2XTIDfj3YA8Iv6jMKNaOPZ2QjIAsu3b98RbeK5uD+2OPQhq+TD954NTVb6dKBuwitXJoi2gJ9BttXu8ypgHPBHfH4rlS1DY2s7wHIYtOe4R8nbC5guqMFzavqCfWs04WXikcNGyo9//OOqVj9fs13GaqJP7HZ3DflpPdMeuGf3QN1vqAL/7bv3lve8593lVa96dbnl9tsCp8J1sgNR52nGBL9zLWB/zjnnhCMG9MzNN9/aJyEzzQFAC75FoFe341/11Z8P7RkckCaRIhL/pH0wxNIuhIf5yRACGnjDgLt3b79FI8cpgzqvvPLKaB/CgPTGtBtB8IUvfCF4etrNcT0muY9VBQJEN3vaJ/UjdoeGbyIfOgWpUIOfqtFWUHQ5lL1x5KkOR+mgVYceb95pwLKjdLyvBeYhrX1ouEvlZKqmPsMo375lKe1donmdfB8dq2SmE8lt//SnP60PnkB6E5TGXyj8to337Ok4ffppD/zr9MAIW0x9UsqBpeVy2223R9LCCy96Zw96Bkw5p1vAB1ChZuHr8XjRE3HfvgMBktrw9MiROokcNCklC9/BCFcAtFHvGvDFqFjT0qj1Uz7+9frvZ8HgqoG4ptt37w7cUdFGQJn+WJ6fMqwfkM9Ksdo/z0cZeu0ETuKHL1VTb8IgWzNjKrFcvghyavZxTbWmRDrPMQEQWyXWTHYhm5uUl3k10GvOTT6bfI/X2/HyaO2LULtvgZ46tH57j1TV4jqWgzWHBZ5HL3j+C8rznvczZf36DeGeNf1Me2DaA9/MHkCBq9gEmeqm5ZdfcUX5yf/8U8FlB8fe7eU6O1vjc/iHQwr3QLmcccaZsWkJ1xIINb+wEAZP7ZSmSQFrAGAFiIqvnnto6SqZ3IvmDciCJ7h04lIptnAv58Mvv0uahhcNH+rDdshvKSQDp/TY4T43KIeeufXWW8qePXvLzp07Qps3Fsk6uN6VBW2jnawYsAGEV+ODH/aoNQCezqpqPwnSVnqrN8fU6gMQyYnfdWYAdVXfxyJzHRpZ024BPxt31dSzpp+FRObiamBv3WIsu1pahtf623Jc0ujb6vEQUivLZevWLaHhs60aue1dIn0zh/m07mkPTHug2vnyZy3Av0Qg1EXvfm9sPgRG1QDS6hevAwg4gWYPgLIVIRw8ICmfn1cF+bigL21sTjGA2bxaYhjHAHmuwYgK+JIGgbrV4tXuETB8jjvuuBAo+tsjRPQQRHgA/EQUf+3aa+M7oI9wkJbmGnh7qCdZGOqinquuuipoK2knE6yFFxIcvhbpumnHSlljB6tO23a5olZsDge18rC4dkbYLNVaPj4vrzJdlIG6XYoJykrTvs6BrQmHzrVt4LdGFAcIbUFnQMN//OMfX1796lfHki+XN5100x6Y9sA3qweGAR+iOIyRSyvlteefX/7wD/+wBzgiZ0lNDvADfAA9NjlTGUvJCOY1w0D9uNGIHjRiCM4cKMLm1TH3vBw9gA1+iS9GzOqGiZDgHn7jKklE757de8ri+sU4Dvij8ZuxE8GAoOIc7VOTh8YBuPNettA9J554YmjxfKfNCDj89c21Y4RvcPjkncb/voJc9XfN4K2mLo+vJh4BV9A5XR781ie/HSKZs89lCuj5mGBvGRn087EsSPyetXs1fiUjv5GE/DXZ0fLS/pC4b3jDG2IDcq6dpkn4Zk3wab3THsg9MFnDJ7fN4voN5YovXlle/vKXl3/8x3/s5u1szG3AnkAqeHtcEyMHzob1sQetnnpmrnS+s/csNDWAikYdGx0tL4dPPpihokgLXUXo0697JVGu5OLBqOpKgesBbtpgUjXuhwL60pe+FIKG8tX0ERjm3Dd3vkKGevgA/qwo0P4BdOuiXOgehIt++pyjD8IPP3P0bmaiv2imWwR0pV5IRqzKaUesrL23HPyQlp85+EzR5GszH6/m7X2tYMia+aRVhvdSX1ja52fLb//2b5cf/MEfHNtrd5J30HRCTntg2gN3Vw9MBvzQ8rstsP/pn/6pPOtZP9m5Tm8MICVNgtQGYKcmb1Cl0agAqZGzUj0qhVnxqx4xBwtxAZRlnq26U9VSOemkEwNo9eyRrsF+cNNNNwf9omMI2MhvjLgqo7Yr/OVnZ8rmTZtr/puZUlhhgFvmxgezpaAAdvP30C6UV+geMxEgpHpbxeVHbtkAACAASURBVFn3f2D44Sux8NKp/0aeOkoyeXBBNQCaCNaZmjdfDV3QF3DH+ftRsFXQKZ3LpKuHls+3M3IZetocCZBbwM+BErSVNiPFn/vcnyr/+dnPDmmolGztCXfX8J7WM+2BaQ8cWcNXOVxaJQ9YzXT5rne/u7zuda8vxx57XDnzzDPLxo2bwlhr3htA0rQIUiQCvAZZAFMKBcAEKN2Fi/uhU/jA0e/es6ecdOKJQcMAsBiE0eq5vuasZyP0hWAU0MJJb0C70dwBeygYrmM1wl+0egQGgO1KAIFA+QgwqCAEAPSUnH4kSFtdLTffdFMIAzNjgm2Wq5AICuv0s+/fB15VTR+LeOXHpEOy0Vbjhb6nGG3Jq5O1/yHNPtM5mWbJGnscJzUzrHrnEsp5JGbQR523T3BwCwvVQ0jf+OThk43FGfRdVgns1PEDP/AD5Vde+Yo+dFohNJ100x6Y9sA3vwfEI1tSMaI6bISnXlAlRL/Plhtvurn89m9fENowvD3g3m5S0htEFxcDcHWhjNzxeLF0VI1cvQICQAaDwpjaBUy5AxXHNM5WjbzSxvLxKJUcN1kaf6mb9kspuQk6AI/g4F6EB+0FxKkbwKdd0lOUAV1lfnw3eUfgYLjFToBgAD9pI+2dOe2Ms4PSGS1dAHuAv2rffOSmXAXY+eHmiE99s2Vh1uwz0GetOQO61yttM03Tc2DYCroNgLMW3vL1/FY4tGDvkgipSAfQIb/7u28u55Lu+Js/tqctmPbAtAcO6YFRTA3zPoB+biEUw/h/uH+vla9ec2258MILgzrZsmVraNkaUikypzOW2gEn8FEHVAFetG7AWe4cYFbh5Bh1uxIQZyiL42j4YCjlRQ77rVvjGOf5DpDzF36fVQL3KETQ/GkrdcjlZ8po27bt5YYbro97vvzlL4cw4zxlEZwFPt92662RM5/4Aj14jBJG0zdNw8x9zrpfBF75IFiicc0U8KVxCF82zcEYoKNlp0CqcfpmclbMfF3L0fvO22sUSr0QSIMjA7+An7UChQj3smPOxg0byvnnv7Z83/d9XyRDa4XDdOZNe2DaA98KPWD6lZECGhr+Ghl7D5aVtbXyuc9+rvzt3/1dAGzdA7bmpTdCFsW0zZFj/hv3AuE3YItgoBzvAfPAPsDZHDwAqIZSQNjc9QC2bATlQfsA7ggAhAmgzrawrCTA27179sSOerpj4lUD+CMcaL9cPJo9x81pj1Bh5YHSSltNkUzdtIHfKLOsEAzQoo20IbJl5igxAN/AK0FSPj+DZg/GzYYm7RAZ1vDrFoajlQKAO9pxpgVq683ZLo2Gy/UJ2krwbB/gOqU4z/OiF72o/NiP/cdoB8nQpumOvxUm97QN0x44BEG6fFs16j/m+MxcaPgA6Ac++Hfln//5n2t6BajfSAmz0HvCtHZCU8a4+Yg7RQGW0tj65muXBB/5DngjCKBYDJ4yB4/0DPUBzmjfBlNxjDL57W5Z1AuG8Q/QdhtCuPrQ2Lt8+LQ3NljpMncK6goo3DARUnxMkQOwu3oIDyKSzy3M112yMNoK+DXiFvfMUVqFTMPkZYzG1KBCBjT81mA7TuGMAJ/rNL5OMpTK+Xsdf5HG2X82DxM1/NZ/X8Pwk5/85PLKV76ikFWOSLxpuuMpzEx74FuzB2Ab8KkXA6KVM3OhNf/N//6b8rFP/HNoswBc3STk5Iis1cYIUAPuBkGpBIIRbl0q585flUpdH8NeOD8fIKyhl78A/rHHHFsOLB2IJgHmRrnCsQP43BO7VK1f31M5nNP4ipGWcoy2Bf+gZBA8JIbjPMIFIGe14F61ALeZQY3eRatHSHAPAoCcO2y+XtMsYFM4UFNK3/vM+waHT4fUoKpxwFfq2eEaZ3vJiXhYrTxbNpbGe+n4tbwyGNLIJ/nhtzRLznKpRB4apgZwZQ2f7zzfox71qPLqV78qMuUxkCJHztxo4/ZvzWE/bdW0B+6ZPQAemRJFTLn08svLBz/4wXLNNdeWLdu29xw8wMl8xjtHt0qjT53//EVjVtM2JQEgCr5wPcBq/hywJLY3XFrqbYNcC/4I/FAsgDIuoF/+0pdiW0Pw5YorrggMlD4i2+4pp5wcmSwpg/toB9/1tXezEnauQpAB4tBHtAHB5VaH/NVzx1WK7Sc+AccX7jEZnHbamfucdfYaVu1w2XEf2y51QgB4lygM42x48XTaf+VkasrhrL0L7kPDs+X3h6gbQborvVriw1BTNy3IgoXMdaPVSNQc/58puItWjx/cotySkA48//zzy+Me93904dc1opiERVMO/54JKNOnvrt7YDxNwqj2anwNJTHSoq+FLzqf5ZXVWIXDpbMByvsv/kDZu2dv2bB+Y5mdn4905toa2Rhcrj08byID8MjTT6wy6FLPluyj7x61Yo28vhuMA8bQNoC8m41zLZq7nD159j/72c/2qwiNt1wHhUM7TOWsJ43J1tDyr//618vyynJsSxi/r78+ANycOJSDIIH3pxxoHIQH5Sq8eA7aaEbNUIRPO+PMMNpKreBiicaeQdzvrZ+9L+toAf9IQgBAV5orHILGmaCB69XT2gkWOiHlEo0XT6e86lWvKk996lP7ZEm0x/Dqu3vYT+ub9sA9swdIqIgiOb6qJq1LVeBKWem2NYSu33eAHDl146H//b4PlA996ENjFAvcNyArzw7A808PFeY9GrDz3Dw4nGeTcfLVoFXXNMk1N324U5KuLTY6mgnNmvtMVkYbuYZrcX80Pw+0Ct8BcDxpvvjFL8ZqAXyCujEQivIQDgZhsTIhARxthfLhuKmPAWmu5x+Azm+EFGUC8ggC2oYAol4EGR+u9ePqJPrglPucHn74ZowLsO988JVwGm0zL59BNnTrZIWdpMkfaYBn8FW4UOfC+pptzmMGXuV6x2wEq3XnGEOR6Zgf/dEfDUNttqL7fENpG47U1un5aQ9Me+DO9MDIzXJ0d3XYqC6XdRVf4WStrB5cK7ft3l3+/M//MjRmAA2cYH6juUqtmPJAY6wacDZyagOURZDucKMS6ud+gHvzZvak3d1Ht4o/+svv2bs34o8Aa/esDS+YmZnQwvXVRxih0Rt9a7IzwNndrMBerrvkkktiX134fwO1aLM5eCiX+owN4Bkpw/3IfWazefI7K9Ch2AP4HKTRsaSCFekCmgTRSeA+CeTvCOBnKsXvvhAaHCuPBUKaK3XksTEjTjPu5rvAMbmzhzzkIeU3fuM3IqGQxmb+9rzWdL/COzNzp/dMe+BO9MAw4FNQUA6zc91cr4D/xau+VN73/g+EEROwd8cpwBmN2WRnGlkBVlBi6cCBXtPXPZMSERYaPMEQo285BmVi8jPSGlz7tRo1K+1D2W4Wzn2UZc4btH9Am/sBZVYVaN8AfN6o3PLBW1YV/MPTZtOmjeXr199Qtm/b1gdpUZ8bp5hlE0+k5SU8fuoqIXtQIhhi0/VlEr2tBnbWbWuXoq0ReHXq6WcEiuqCNBMblVSNfYjWUavOQqAF3yMBvlxdBu+srUvFKJGxHKiFc65dcbSjbv38XL9cYpD8xV/8RXnAAx7Qb3bs8yIQptz9nZiz01umPXCne2Ay4AfeYH3roiD/6Z8+Wd793veWa679Whgw3RQEYM2Ur44lOb0xx1wBcC34ppcNBk9dGaE+FCLy5GCCbpgAOeBptKs8O3gUbpa4V3bbK9I+NHNAHpDV8JvdJTHkEklrjnpA2EwGpIO49NJLQwig9RudSznHHXevcuON1T8fTZ9ncj9bftMnXO+Kg3bouk5f6NUYgG+itDDKIhmi0+s/Ls6BTC1fLmjfEUpHwB/S6A2Zlt6J+hPg5/w5uc4M3BtjQ5O6MTlZ9H7oh36oH55t3dZ3p8fv9MZpD0x74A70gIA/zuF34TwFk91Nt9xW/umfP1k+8pGP9LllmLcGXjJnATv+gl0YN9kkXIATz8yJ4wYlNFJtF5BHIxYkAd3s0YImb9oC6lKDN8LVVMZy/jXgazGMuNW9vebd0QsHIcBvAB1vHj9cB2BzP20z2taVhAFU3AOVo/bOfbhd4vEDBcR5Uzlwb6ap3GErKCeNtjYSn/oA+65F8vt3CNhjkTCyxo+lLUj0SQZ8ym/dr+yUg8kIm4Fd8NbnVsGEho/AYKPj5z//+X1CtOzvn+0RUy3/DszX6aXTHvgX9YDU7MgzToc/XCpvuPHG8vYL31k+//nPhxbMnAWc12/YEPu/cgzgEq+yEDBjgLltTHugIZOygtbo/O31Zgmh0fnr57z1cvp6wADugC73uVcsf82Lg/Bwv1rKw20SYywfBARtpnwDrfwLNSM1Rdt0wwTfKA8hgfaPMOCeHD/Abz48o9k2pat9TbRFL6Hg8Kv/fTWKxgbdJERLPH42oA7x+ZMAM1M3CoxM3eRjfM9+9lkYZMDnOtsjH8a15pjG2rN/z+7yvd/7veUVr3hFbAzQCpZ/0Xid3jztgWkP3OkeACwNUnJe7j9AcNRiufTSy8uFF70r8sWgXaux6kIJuEdO9y6mBsySx2f3K1w1OSd9YbCVhl3BNOejD++X3beXudnqg29dpkngWnBMQzFt27FjZ1lcXBftBNTduQpgJR0CAM5xhAM0EVo6x0xzQP57XDz5h1tl7EQ1MxNgjmDAo4fUzl/5ylcC/KmbMszRc+ONN8XWqxxHyGRvRX6bXZN280y0Q9yd2XXyKWty4tloeziKpuX3j0ZDbjVzR0w+nnl6KSWug9LJv7NtQZ9Z7mVA0Om7jj2mvOlNb4pOozN8vixQ7vSInd447YFpD9zpHuhxJQyKy2VxkfTBy+WTn/5M+eu3Xxja8tat28rGTZs6Snm1bOqCjtTY5aQDGzrQjxQCXSIzvvOPc6Ym0EbJMY2qHAPgBXVcIfmOgABoAWQAuIL8jm6P3HU9N8+zGDRl1k3AFcAmhTHAyweaR8Gkr7w8P/UgHMx4aY58t1Kk/ssvvzzaTEDXzh07Qoi4e5eboGD4VWlWOCFk7Jc+3cyxu04ILx2XAe5ROwT4mQbJoHskwJ90PoM4jc38fL2nkkFr0n2xHVccqQOOKLYuOo4O0c3pV1/5ivI93/M9fXi10i2Xf6dH7PTGaQ9Me+BO9wC0zUpEz+J+SY6ZpfKRv/+HcvHFHyz79u8vu9Ds99c0ACQ5JBqeDcfRxPmY7hj/edBB7TtjGCCHlg8YS6Po8845wFKu3Yh9hAgAKRcPkOLbDngDsOycBR3EMUDb76YhNiUxXLrbGhpgZeI27RBm51RgUVcEmHZRvTwj39HOOW5KZ+6HmzcaGGHBeQ3Apn2PuIP5+ci/oxKsMJjZfuxxa0q48MXnTJcbB9CdBOxZIEx6+y3Q59+CfaZbMscuSAeuz+uqNe6WqfRSmiMVn/e855X/8lP/OQYMx6eeOHd6bk5vnPbAXd4DZGGpZry1cv31N5QPfODi8qnPfi7qiYCpxfWBOfrTk9QQpc5gKjDKQMohO5wG200bN5X9B/ZHWeCbIKsGn3e9Auzl0xEEsgUaYcEVOfZbSWo2XxORQRcTGwC/DpVizh2wB6FiUBTCAA2cOs8555xyxRWXl/m5+RBobnZOuxAuUEI1J9BJ0SaOsQLQO4iVALhGfyiUTAPNM4p3eS9c3dMj3cTm7TvWzMEshw/gj0fVEnk70sBbIJ8E/i3A59EzBPSTrl+bPVTwKIxCmq9bV75x443laU97WvkfL3lJ2bZ5U68R8PKMJB7l/L/Lx/G0wGkPTHvgKHqgeuOslS9/+eryjne8I5J8nXTqaQGogOKuE07s0xpH6oGINK3BVmq4GnL1oTe9sNG1cvH8BccAbHPEA8R8AGGNmZQLYGMfADwBU3PXU68ulua1zzvjwbND/ShUqIcc9QC57dIoDJATgXvlVVf16V7028970IqDADrt4dxZZ50VQoZypaFYaVA3XjoKRAUbWUNnulUDz2uStZnN27av6b+qbw6BV1mzz0bbyqRUqiWvAIak7RDAq7nL1x9K49S78gpgZa3uvmUdDAJeRPXLJXf/wXK/s84uv/ba15Tzzn1gaAQMhkllH8W4nF4y7YFpDxxVD0zOjeMczIrc0tJKueSyy8p73/Oe8GBhs5J169eHZgrAuyUg95DSF23aaFOu4V+kG1i/Prb2U9kU7KWmwSwDrigr/0ZL39ptVWjqAmgQgBxwNceNkbNo8RiRAVWNpOKRSdj07e8jcffsCW3d9MWsHKCDqM+0B5RhJk/y8/BsALNCR5qpJoWrGIjGT/tMnEZ5CAJcR3kG0zAb7GVQrf02s237zjUK0u89A73vu/XMGeLkW8BXGEwCfc7TmIk0TtrrVg0fSRm5Mubmg3oKQ0QXgPDGN76xPOxhDwsj0PQz7YFpD9xdPVC3RNXeNqq1Ru8DTmz6zXlSCV988d+Vv//YP/ZADe4AjAAaGq0auYZHXDE3dSkLpGuka8ElwFDjqVw3mAIfb8oCyuSf/ui0S8oDkMQDBhBGwweYuQ7PnXUL68quXbvKpz71qZ7DR0s/++yzy2c+85kAXa7XXmD+e20HALw0y9VfubqcdOJJAdh45QD0eOgA1DwrWjqrDsq48sorw0hMubSLNnz9uuvK3n37AvQRRHwQTubYMQgLAeCKRuU6b9gys33HMSGi1bhbwB+ia1oNP2v9umJmwB/i8rMG7/mslY/dM1cNGgqHdfN1owMehJf64l/8xfIjP/IjkWSp5sKeblh4d033aT339B4Yjpw1oJGkaBXwD5aLLnp3+fBHPlo2bN7c78sK+PEPYMS1EvdI82CZlhhA5Bp5bF0nFShq7wgMNxkHyE1jTHnSK/rhy7Pv2YPL4lqXP6duHAIok9MGDp3rAHUzVlIX3D3HXBEAzua0YTSo7UO3QMHQTtplNk2EBs/mTlUmUuMang2aSFqIlYuRtG54Tn9Yn8ZsNHipI22bPD94jOAwrfLMjp3H9puYZy39cF46Q4Dfauo5iCoLBL+3HjNDnL4SimyZ8Gg8XARXHVyLpR6d/8QnPrG85MUvLtu2be39+KeAf08Hoenz3309MAz4ukSWMluuv/7r5T3veW+55AtfKFu3bo9kiMx3AArNlO+AmYZRI2YFLsri3NLycuT5AkgPrq1FIBbXyBSgDatoyiC4fzVlmkzRZGMcQ0sGZDWUomlDqVAHGj9aOIAN4HMNbeZ+c81zTvsCdW3dtrXcduttgVfw9QZe8T6MdxKEESaAPm3lO/UBzJSPVk8ULULADU/02PF5TXgZfbO01HslabjlOUwyZ0K3HvDV8idp+JlDbwdTPpc1fK8booD0iVewKCCy5u85vHQAdxMOAfi87PPOO6+8/vWvL2efdeaYXWGaC+3um+7Tmu7pPTA5Nw7A9bnPXVIuuuiimv3x2GPL5i1by/Lq6ih3V0ftMtfRlJeXlsvCuoUAKsGVHjZLJuAPRlA2mODmI/wGPHWBPHhwNQKkvA584bxeO3L95ovnnMnK3Mhc+oRAKSkWA5sUaLhhIiS4lvsAVr4D0qZcNo894G2uHTl5ysblkw+gz6oCIWiue/oAygmnlG3dBusqvtoCwkd///4QVJSrrcNtEvltFPDMzmOOCw3fJVgevlnLb0E9n1PiKCyUrkOCQa1dKWRAwFBQlDTT0upK5K7GTzei1fbsKfc69rhywQUXlO/8zkcFhYjxli8YfebmppTOPR2Gps9/9/TAWgHwRzEz1gqVg2/9xRdfXG69FQ+Y7aEVzy+uC6cK5jIAay57ADSiU/ftDdAHjzhvMBV4oYeNEbjgDVoxIAvggTvmvwc8XTGohSMMpGn02ENg6IopiMv3Q7VArcDX004TqOFZhPZu4BbaNWBLmQgOhADt4X6u4TzlGMzF/ZQHkAP4ChhXATyXwVU8Hx+NsFJTALgeiDynWTF5Bu43+MyAM9xUocwC8I1EzTy+L04Q95yAfTjAz9dmLT/z+nSOgsbVRaaFsqaPlw7XWu6GxfXlhS94QXnWs34ilngEZ/CJDboi787dM9intUx74J7cA4ENXRR8NdtWb5ibbrq5vPOdF0UOGPaNrgphDYbau39fOfa442JjbbbiQ3PmfARIrVsot95S+W1pkkh3vFY5du435oa/mdMGL0wuZu559+qWQjF9jOkOuB7QJZKWe6SN+WtqY7RpwJx2Cupw7Pje41kDAOPBA3Vj4Cf1fQOtnw3Pt20vX73mqwHwgjBgrXHatAccO+XUU8u111wTddEGI3V9dspXu+fZpYB8XlkSYwzoEw3WYvzM9u071+DD+Ezy1OmpleSOmQe64JzpGcE7c/PtPa1Qaf3ke2Nut62iD/bUpzylvPhFv1h27KjSb4rv92TYmT773dkDGQsq4NdEiSpkl192efnABz4YO0GBAfPz6/r8N5GzfnYmAo6Ys+AOc1ogJM0w2xiKQyZD1DuP42jOfLxPGodz5p0BMAFgM1DyF7Csbp/zXf75Tb2goUyEDHhjoBOAT/1y6CZOM/kZ5WhI1sOH1Az0g7n58dKh7eTyx4+e8gBqt16kTtpMvbSflQG/aS+rFq5lBYJrJ23nY/yAWrwMCZQPLIi2CgWYwpTyEVjhpdMC+hAwZ7oma+1q51l7H/Kxz+DeGngF9kmG3OWDq31qVHJU/O6b3lTOOP30XpOfAv7dOeWndd0TeyCv9PPzA/jMT9QugO2tb/2DANLNm7f26YpnZ+ouVlAys3Pj+0ezw5UbLsX8J8dOR8/ojSL1QxlowgK+oOYmIWrEAKfRsxp+uYfzGzawL+wtsRqAlgFMcw55aCXwCIEB2CIMMKDiKmmAKpw9mylBl5Dnhu/YGBQWGIKhatjI3PJ5NgCcdoFhrA6ox1QRupzat6ZbQHhRH0CuYDDamGcjJgl6jHNm5NSPv7rEEqdUBXIYtXXLzBRNaM0p0Ekw55rWAJuplywIWk4+l+9yzfImGYSti2yZdBj3/cEf/EF52EMfWhbm636TUw3/ngg/02e+u3sg2/gyBQxA7967t/zdhz5c3vWud9VUxusxuK4GAEHlAEr799f9KdjZafXgak9X6GVj+UaEqsED5vLSHOOjd4qriqz1ew6ANLc8HD3UDcAJCKoFw+cD5vreUzabht90043xHAY1jVxMScZGrvuVeDY0cYKyKINy8arhL8dZIRhMRt4fKB7856lzyxY2HK9pmmkv2CZdpYYf3Du21S63fg0yXeqNzu5rqzFad9TcZo4hUGgzwamRWkHA7zkerOYdET7oMTOQz14BkQG/1dZbwG9XEXmF0K4gyJbJQPiFn/+F8owfeUaZB/yTr/1Uw7+7p/+0vntaD6icGXVfNa2ZcsMN3yjvu/ji8olPfCKoG5wm8LsPIJ+ZLTMzJD/bECAftMls9UYBmAR7gFHtnGvk3KlCt0Xtfd5HO/gu1aKG7MYo3KdXnxQKAoC64dyhXzhvtl3KB0S5H00dAaGrI5o5wWFmvTSxGW1FiBj0RBuogzKrwFgppDJGIEBxgWEmPnNDdD1oKMN0DPL0s3Oz4eLJykiDsoFVrhbMy09fmmzN7+bI93gwL1I68mV63FTtuW43djgw5qW0Bl3LaAVBO0lazX5olcE9aPjkyfnFX3xRwdpMdC0GIlaAUw3/ngY90+f9ZvRABlq9Q6760pdic/Hd+6o/PIBHamNwg7kcWvrsfL81IQJh3/6amx1t1wRg+sXryCHXDlCZ7wYgWlyHhl+Ns3zUoLlGbR5BgI0AmggfeugdN/82Jw64gyYNEJuDHnDUJ5+ytCMgBExlDD0D5cNHewHPQHnm7dEdk9+RtXJuLqghI3/pO8Cd39TDM3Adf83Ro9cPKyLqR7DopVNpqRqPRB8jDAyw6vsqpY3mOj11AitJrSDHQ2dpQGmpGy7OgJyNse4070BkhRBCgH8p9w4/sA+zTOmFRLe7Vmyl23njzM3OxnKGa2jTeeedW37tNa8pZ5x1ZlmYnY0lCsFVUcY3Y/RP65z2wLdpD2TaNn+vfuPMR4CmlM9fckl573v+pty65/ZIccx8POaYunUf10mbwN+jhdYo0KVysJvjnNfjxu/cK/8MALpNH3YCUv2qqXI9ICbwAqiAsvvPqnmbX8cNUPRxrwnINpT9+6shV7oke/4AyLRB75xKxdTdrTjGb4CWeqWRTNLINdgacMXkOnIC7dtb63J1AIBj1KWeSKh25ZV9lk5dRWm3aRqMyuUvgC//7wpo40aOzfZBWmyQgnCs/VSdcnhvM1u2bo9cOrrwaP01ZXJOaWCwQB7rAeqdW6Taftbss/YvbeRSzmXaHFZquL5uxy3LoSPRCl796l8p/+cTnhCrDa7L3kDfpvNu+ljTHvim9MDqwZUADredmOky1ULPkOUSrZTNxT/84Q+H++WJp5wc2icfgCgMiQcP9gqdIAd4ctz8MCqW4IuJvXTBBKQAbSNnwQE0WQRA9bbBgDnbacgL5V73qrtMuYcs9Uh16LeOdg6QSjVz/fr1+K9XH3o0fNoh1YImDSCb44bfetVIOXGtXD/naRv1GRMAdpmUTYEBQGc7g/vZGliK9q+GT3kIlMrDr0T/Ul4YcPGqnJ/v9sNd3wniamP9/9h78yhb06rMc58pTow3Im7EvTdHcpRMhswEFBm0pMqy/MOy2qWuxtLWtrpX27qUAkt7EOglDgyZkjiALkQtXUtFEBtBIJkSSEkpMBkymRIQM3EJOd855uHEOb1++/1+3/3yknR31T9AxDlr3RsR53zD+77feZ+932c/e7/SblyHPiV3X5W6T8BvArQPCy4OyyDIN2WWj5JagsIVn67hUA/afPCuEDQozUAwfjpePZ9RI4cHLz/3whe+MH7iJ/6HOkLNeS4vH2sV8nWZJeObjkdgn4wAEktW1zmX0dWPSiYtgA/AUyLhM5+5O0GEebh87Gi9S5S8uhJCg5EGJku+TAlU6lUDZsx7wI15b8GxxIKKo+f35jnSG2VTE/a9baVHzd941VwHoJYvx1gQL6cR0QAAIABJREFUXC1B42I4AF4AmZ8At5hjohPHoreXqsL4QOdYqsGsXf6mnV6Xa0Mj8Q8lDudLGwHWBp4dK/rCWBusBtTpS+Yl9HoJ2KqQVCWJe2YG481vbxelDi/GQUqK81157GxvR+vQ/GImXgnWRr49ofnZo2gcPHusBmah4lX4u8nfN1cEzTiABqGmgPKrVfaqBfBpJMc897nPjV//9V/LxCqv3aSVzg8M75M5N+7GeAS+biOwuzfIzTkAekCWFTWvL3/5vnj729+e4DUalT2kAdSJqbJFoCDPsYCXpYmtJCnAmWsjeDWDsfx+ePFwnD5zugZ4juNcgBVjAJiZLWswM9sxMZGesB6xnq36+yZIlrLMcwmsXEP5pwXG+JvrEdg1uemKK67IBC2ugzGAFkou/uTJ3I6RvzlHvp7jaCtto77O6VOn817y9WYLl1yB7eh1e7G5hfErJWRog0FeAVzHXGMIdV5KRA+TnpJNsUwE5zN2Uk9J/xC0NWDbVOU0gft87r55HEhtNY3zAd9vbdMTb9JHdqBdldTmS0LyBfd76lOfGjfe+Ip4/OOvyeCsfKLegtf5us2M8Y3HI7APRyA3KBmVcsKZrLO2EZ///Bfi3e9+d1BZcnZ2LoGrXql3S7CWFTrBUkEnE6ja7aQhVOWoitnj2tXGROIM17DapUXOsvwKcbyqhjxeM8cIgBQ0g/uWfta75Vpo4PGwBfQmNQOd42bo9MN9ZmmnHraGg/Zx/DXXXJOgzmoAxQ7Xk4bhfhgQFTS0j/cE9yYOZk2hpaU0BI6LKxmMk33hc8a/WSHUUg4qdlQmERsB9DWm3N+yEvSP86TasnhaE/BtnDy7VIzg/Cg6p7xZUzq59Ks8/8cC5OZ78kx5fC4TSnIAgM/rda/7/XjOc55TpVgXb8OIuCnSLo/24bwbd2k8Al+XEcBjxInDsz97djU++tGPJl8Pf0/SksHCCy64sLACXUQUlD8uaj5ByHgdXqaf6bmCLVkTa2MjwdZSCgCVCUacwzzXUy6lBBZifb0oWriPEkrAlvtZPAxJJVhCaQfuBc0DUHNtrgNvDujijVvNkvdIiGL1wL9U+1QVNmk3gE+SFUDM/QR++oBcEyzCAPG+VTDdiFwD5SrAjVGsZmkgl3iACVdNoDdzl/cwRH7mKmpzkz1xW3UshLZLUTFO/L10+HCuaFpLy0cT8JNvT4oG4D2X6CTgM/DnJ1Plk2y30go3rdijVgDVB+cbAIor0ch8H4VOVeVta3Mzbrzxxvj3//5HYiJlWIXqwTBo9R6zHV+X6TG+6XgE9tcIFN9rFMdPnIj3vOfWuOvOOxOcp6dns9YN5OuRI0cT2HhNz80k0DAn3VjEOBvzFo8Z4AOopCLwjuHeKWkOaAGwgKtyT4/jMzxx/rbao7JHd5qS4gG8wQeAW128Kh/KGtx11131RidQNdTC4XN4eurb0wYA/957760zU+XVDdjSPs7lXrSNMbA2Ph41VA8rDkFZ/hzQFdz1tA10M4YYEFkUru8OV/SNvhhz4FjGown4hcen0mfZDaypuTdm4A5eGQS/8KJLRlxATkmAp2Fy6co2mxp9OXn4+yyc1NihqrkK8PdmMhcDgJHhy8B9e+2yLOR+3//93x+/+apXRbdbjAh8YcOe7K/ZNe7NeAS+TiOg96xKRsDZ3RvGP957T7z3vbfWOzJNTc1U1SsnYnZmNj1ygDVjdO2ihzdepyoHTPF9PuN3+XhwRNqG++vhq39XY+5qAW8cKkQmAmoHr9pgKV46Xj0AzLXV1INh3IfSB2jyAWp4eACV3zVaXJu2Ca4Cqk4mwVqA3A1ZmkFkJaLW6OGn/zAi4B/gzj1d2dAGE8yMQ2rAVEV6nrkJGgi9dz5XmprqxU6Rwlo4DSMB5kKfKU/NZwTgyyepe5efM71ZL1seXa4+wZxVQSNo+zW9+7Kuq7/eftG49wxyo9W1rG9/882vjGsef03uXsUyslzv6zQrxrcdj8A+HQGdLuWRBbzb8cHb/y7+/qMfTTDp9UrBrrKrUit2tguvXDb/KAlAm1vryReDFdIHAg/HakhcBQDAyi+lKqRk8OKldJRKGogFnK0vDwAD8lyb93RWeQ/jwH2RYWIYAMqF+fk4eepUXdvHYmrSNmTW0i62LsTjpz+cRxssiwydw+94zd5T+ajHgp+MjbEKuH/rAAH+fM5Ptf/c320RMaAkgpk81cRklUKqbeo4CeUXkv1AillymxTdGKymX45vyjMvuPDiEQ9KbWiTQvEh+V6Td+fi+UBz87ISddUQnP+7f7t64KfLneTVVlZjZno6br755vjX3/2v4tAhODmppTHg71PMGXfrG2AE9FYBg7+9/YPxnlvfn7QBoDQ/v1hv2DE9NVPv2MSc1aPnd7Jn+emKHWcO4AWglB1yvDy6NM/q2lqsra5mEBQ8AJx48VMA5CceOCAP5vA7bYZKoc14xnDjgCUvQJrETJxENyTh3seOHY2vfOW+9OLp2z3/+I+x2KCBeI/r8jn3oC4OBgBjALdOABiOnpWFOEd/TB4zZsHY2Q8lmxyjJt48BLdnNdGMvxkX6C5eylCb8kz4fVc53E88pq8ofWiXNXk4VmoJA8TmKRubW9E6cvSC5PBdRjWDrv9vSp06qIvQv6qJfb53/1UB3qqUseWYixfRi73dQbzg+c+P//gfn5e8/bmSaOdA/xtgboybMB6BfTMCAJAUC6B2++23x92f/1ysrG3G4uGlIm/c2cmSu3j3j1aSTJbNyVNO2E3A5285b47lfIO4DJocvbSNGvLcMHx1NccVsOVlpiog/8gjx1OBwrXFKJkG9fjKEJWAem2ONyhMW5JNmJmpvX9WBFxXnFJDz3nSQ2yrSGVeAsDpvaPAQbra7cWpk6diaprVT6kPpMcOwJpwBXCLc7RLI+hqwbgkffJzPXm9f66vl8/vjoMYjHePDh+8loa337xPcpmVNJPS0crL68nPNzl7B5kbNo2CKp2vxeE3JZ3OFu4j18fg/Lt/+2/jphtfkSoAdsMpFhSOqvD6Y0pn3+DMuCPfICOg/p2iXu94xztKRunsTAxGjVLGWdqEXeRKPZzifW9nWYLCIe/EFJuSdMtqH89WKaIGgLlurRy5f9UrADvcOwYH0MYjN3AL9QElAwhT7AwP29r3nM99mkCanHW1kUpq3yutPCsNA6aAuCUPoFtU3JRVwSDvhwevGoacoNNVSQWOoU/gFW1z9aCnjncOYNMXfnI812F1wItVA2PofayLb1Yu53B9rs0xSl+Nbfq8BHw9fUpOIKO11Iyyde7PNYyfsIsYBexaF118afIxWqKmmkZ+r8ntN8E+g7lpASqfvEq8ahoFfj8f9DN7jN3iW614wrXXxu/97qvjiiuuqoGd0sflvPHuVd8g+DBuxjf5CJQdqcqL36EAPnrHx+I9t74nuh33kN2LianpmJyaKmCBp3um7NGqCgfQZiPytbXilU9PFf5ezXhq8judIgGsKAZAEdwA5PD8oUtMloLOQZkC2OqhA2Z433j4lh5QecNn8PMAKV4skkuuBxDzO4DtjlJm0vIeunyO4Xr8VMtOW3VwlVvyWRZ629yMM6fP1JU+bRdJWLxoN0APaGMAMJopN93ciK3NrTRU9Ju4AD/puwFrjA/GiLZNUdah16szfjEMbqzuGGLsLJGgF8+1Sj19Es9KETe1/E0ZO21VptlaOnbBSF1rU0+rFFIBv3wRJ2sUBH+DBc4Jl0jNpYirBb5Eo+Egep1uovnLX/ay+MEf/MG6VOo3+bwaN388At8wI5DyxlI4JYLkxSGr84izK6vx4Q99ON7//vfH4uHFmJgoCVP861WevOoRwd5ELLBie6uUFXanKwUYHiO4A36bm1tZsya5/mrXKXDGcgO0EXDD4+alpwwg8lkJELNyWI0LL7woPWiuC6hn3s7ERII37WIVwIoBEMdgwLljFPgH2HIO1/PayhUBemvdqNw5ceJkXHzxRQmoeMuALcfTTmWc6xvrMRqO0jBxPv3jntbFp31WzJTVwFjRZtoBCKc6h6B4RelwL17SOsV5Jig7KorGihby+RTDSbLqsKaVDIpj4DEkxmiTwTly4UUJ+PwhD8VDbsqsmg//fMDXgxf8zwd9uSlpIwC/2yod+qmf+ql4wQteUOtOx/r6bxisGDdkH4xAVpncGwUF0DKwtzuMkydPxFve8tb0TlW56EU6zwE2uWUBFw8TjxRcwEsGQJ37llUQgOGNybOpeeMqIYvjATuAFxDiPHTv1113XYIwHjIeP4BlghT3wSCsUEq4KnlAGwBKfgL+Kl8wFsojpVPMsFUho3EwzsA1MCJ49AR+0eurOqKtADBAy3EaCPph7oCZxKpq6LMJYAVHMUq92tjg0auzT8FLtS+AFA1Gg2s0V0gyKVBMBmuVyqvSoaAc72Ecpebl+OX801E/dvElI+VTNJoPTQ7wAfl503OvAZ5dWapd0n3PxmQyVVULo9bisrP76kp8x3d8R7z2ta/NQI2b8+6DOTbuwngEvm4jIHXqPC37zUZs75Y5fe+9X4o/+7M/S0++WUMGYKtFGNUK3qQd5qfa7qYOHSAG2NTXNxN+9ESbVC4Az/mqdfhdfpp74zkD0lAvaOZV+rgrFd47oMx5d955ZyZJlYqXpcqlaheDldAo3P/aa69Nz1/DJXMhD0/fLcGAUZMuwUvHANAvVTcGoh9+6KHEPD530xKMEQFeg9u0p7k68pko63Rjcr1vYyS0a3ZuNlbOspn7TF3vXhUQY2Rw3FUHlA46fNVAOtmcw/FKNbNSAYBPPXvcfzWgAjwHmkTQfHhNSsdg7vkB3uZN1Nsatb/68stSgkm9HAZISkgP4+s2Y8Y3Ho/AN/EInD9HASUSqQCsuz/3hXjzm9+cXqoVKZl7AL98OL8DQIK3hoB5W8QTJdnHuS5fr3drMTN17AylHqkqG4yBdeVpLyBqUpXFxXgP0CdhCpBif1g8ae6rukgVjADPPUmOwnvm5XaC9I02KKfk3vRDz//LX/7nWF4+kjhk27g2KyComqSwkiffTeeU+5nDkCuPKndAyanOK9fIHb5arTQK0EDW2NGb55rGSR132mqZZ67PGHEPjlPSyTWVtnIt6C52AOR5c3wyJTz7AaWuS+SGscsch6MXXZz18NWT+rB5T2/fGjZNuqYoaUo2bFOhc/4x8npaMh7E//EL/yl+7Md+7FH829jL/yZGmnHTv+FGgLmLXPrMmbV493vfm7JL+G09WNPwAQ49dwBNPbxyRcsWA3TSF4KHsk46D5jxeW7QMTkVu4Pduv6VVE8WPtvcjGMXXJA8d27Bh/a+ytLnfLcIxOtmYxDOVUUD4Ok5QysZmARMoWWMC6i+MSZJewFw+HUom2uvvSa1+pZHsCKme8BmIDWTzUq+EP+4NsdhKLiuxdVS0TM3F+uVakhFE+20fj7Hk9nLi/45phyrpy+r4uqoLjS3t5dGjvZoaARxnnHBaKoJF+FNOumN1UYzBpsB6uULLiSdNYuWuQSQS/9agK/FOB/o9fb93DgAjWXAeMD/+ru/O37r5lfmYPBqegxNyugbbgaNGzQegW+iEWDyr22sx+v/4k3x+S98IeceFARzWn0381WP0lK80gVSPPwE6EwccnNu679zPglMADcGQJlh8TzLZh3cB+BpApVgZ1ITn2OQ4PTx0jmPwCtevh4u18eLpw4OclKO49oEQsEYzqdsAXEAVg2AINJu2sGLlQ0rB+vaA7aogzAIAPnll1+ee/MCzhY4U0aJwRDAuY58OdfmGnyuWmlldSUGu4OknQB4xoR70T5oKL11zsUwWB9HwOZ44ysE3MsuYyVoSz+lx/lZCtK1c/9c6SoNsXEYVynpnF946eMyjs+bnKD0xy8DJ+vhK19KugYPn6VDI8PWGzZXB2pluS5FjP78z/4sji0vfRNNnXFTxyPwjTECX8XRo1tuVKkUUAEBAPFP//zPY3t7EDNzcwlq7JCEY2cSD/MacMNbVqknaDUpHOawiVOsAqxLo7RRMLX0L0BGW5VeCnb8VAYJBcLnVKG8++67k8bAiHANHUU3GVGTzn0ATDX6nAPQ0j6A8Kqrroo77rgjARgOH1lks8yBnjyGgvtzPkDPuEz2qaS5nnkGFCOzBPLM7EyuWDAkrCRyi8PDh+OhBx/Msb/0cY+L+77ylUcVkHP1xOfq4ZW9WwSOPjLWPJfBgIzkrVRI7e6wXWSpByTNJI3F9cRl8TpXcmkQSlCZvrDa4H0MFNey5k6OK5SOFoc3DFAYeDUok9581sq2vs256pl6+nr4qnz8MtJgBv+mm26KZz3zGTFRGYpvjGk0bsV4BL65RsC52VwRM3fL5B/Ghz/84eTrcXEPLx2L7kTR2eNtAnLSFYADOS+nT5f6Lkk9LC5mTR216gCPwUDAQ09dwHQHKFfxjKSJUWVzj7LNHudaD4djuD5gTRwPA8FnqmE4D3AF3L/85a/E7OxMgjgeP5TQqdOnMxhLewFUQJR+AWz8zaqBsWnq5PV2jRnI12NgxDgTu6wnryHhXO7ByqCsHFoJ/Bgi2mWyFe83d7Dy2owZfVTUYrDb8suMB797nLERYwd8brVRri/to7ae4jYqc6xp5DVdBWhEktKhw9ZgUNajNeFAH1gT0PlSsImBL47TMhvc8UvEec973vNShjk12Y+yLhi/xiMwHoH/mhE438P3XOYdL+YuWbOoWHI/1ENzsbBwJPecBmQyeYrqkY97XL2aZ44qzgBIoB1MTsJDlEIAfAFSgAtAV/0hx63MEu/bVYIACh5wDiuD/sREzB06lAHF4488ktdfXlqKR44fz2tKFbGSkB6y3/L3UDg4kHjnGIy/+7u/S/aAvzEcUFf8bg0ezjNALG3CT1cI9p/+lh298JYna+UP4+EqhnHQWJhvYGkH46BcmxUCBmphcSFWV1brMhOWfeCejKcSVY0BFBT3l9PnOGk4juWl0eU+xeizyclOfna+otKA+1r1/JPS8U2DN3JITU9C0OeiNq4ZtOV3rYyUjh4IEsybbrwxHzRLpzHg/9dM8/Gx4xH46hFoOldMfADurW99a3z+859PEM2s1Z2dWFw8kiUT5JxdCTif3dhbOaH1adTQm+CEh1kSqTYTiDnvzJnTuZk4L0HOnaCc+yZG6aFjMIgD4KFz7bMrZ+PokaN1aQUZBtpHsbPl5cKXYwysw2OGqsoW2sZnZMB+/OMfz+CsXjT3YywAZV6AtfgGZpmU5fUt1VyolpI1bD+hgpRuSpNwDGPCuLpy4m8reypFlUcX8OXhVepoiKCPdnZ36gAs7aDNnM+x/OTFqoNxKdQP9XpKJVPjsIpqeM8Er2RiLr3iygR8XjTO4j78zftaEXl8wV4ap2kA/BLyntIj0p1fdfPN8ZSnPCUz8+D+x4A/hrDxCPy3j0DT0wfQ8Jzx7OGtrd3C/KT42dLysRhVckrBHQCE7sCLBpCVTfO3Ekta55zXkROceL8ECzt1Kj/vAT54yLyvjj2pIcCwkhgKuko3dQ65h/VvFHSYOQt4889gKxQKx3Icx7j5ycLCfJAhC0ZxvJQJ7VFFBI9PqWPbjvEARI0pWPWTz/HQDUSbtyCdozftvbgOBkwFTtP5NU9A7LTekHQXmcjEDng1AV3FJBis5JVjXNHlM97ezhiAG6AYK9CJd3xVSrUuetxlSemQJAWnR0NN63WJIq3TBHkDuOdfWOPBjRncF7/4xfED/92/K/pQ0rerWMB/+9d9fOZ4BA72CGSsthUZnPv7v78jPvyRD5eyBRP93JWKuba+th4XX3pp7AyG9QYczG2AFnAziYnfmf8AinO3lCE4Gzs7ZUs9QUwuH0/6C1/4QtI/Sib15AsADepCZhYE41yMkfQItAvAracqB49Kh7YoD0WRw72knjgerxzAb6pP8K4BXN7jHmAY59DPe+65J+9NuwB+2mghN5Q5ljswSFza38ntFEv55604srxcGzPuj5FhNWOdIPX0GFL6pipR6aRVDCzk1nSUDc5mhjPa/IotUXYKNqf0s6KmeL464iUhqxRPM6DbdAia8dU0Qo+78qqRFsMEKPWrBl8ZRKPr0jjy+d0umxwM88tidHpUfbF+9Ed/NH7+53++lCDNGmvoRce7mRxsuBr3/twImAv76DEp4psyT8o8Q2kxiN5ENzNnV1c3YjTai7e89W/izo/fGe1uOyZ6JVuWmjlLh5dL2eLt7ax7c3jpcE1rAFbo2924GzDHOzUAqIpEUAQb1H8DnhgIQBNQA4AshgZnDaipyrN2DtcG2JMaOXs2Lr3kkrwe/Dq4wE9FI5xjvXt1/1BB0i2AKICP3FGqiTaRmGUCFtw+BsIsWCtgalDS8aw2SAGvkH2iwIFKeeDBBzI2gAdOf7ifyWkAOdjldoTW3DFoS5AZA6AxKlRQiWfolaP9Z1tH1I2rVTKVNe41GMUAl41UzGGS0pHCMg/CygiuxnhfSk6gV6XD2KbyCkonZZZuaFJZDwHdAVKb77LEzwkYgOHWneA4hP/XX3ddvPSlL41vuerqmhryGmPQH4PeeAQSznP7oHN1LAvQF0lj4WsB+zJ5I7Z3diPanbjv/vvillvelcAGaELF6PVZlAuQsMYNAM213BCDeWgWrXSBCr0SkN3J+8oJK8hQq28RNAudNROV3IovVxlVyWI8do7hPfh1rocR0JDQZj5bObsS8wvzcfrM6dSxA64ALv1Evsnfn/70p5PaAZgBepVJaur5aSCUcQNwzewVDDEqGhLGBICnPYwXKwGuWYK3xTjInxvnANjNL4AVIRDNMb6f8ZOtrTROevgWPZM1SRptFFlP39IVcv9lk+9SeC3Zl6odGgDlsPlc8A6qPAe+PXr+xl/F6TquesnlVySHL21Tvmw7tYi/aQxo7PkePl9EggZG7jN4u7sbf/iHf5j1ctjchAGgkRqL8WQfj8B4BAT8oqU/9zqndkN844IYAwAX/om7Phm3vPOdNWWhdyelARAtUUe+kjoCjICNafkAgolDGgQFFypX9NL1ElGmAGDy3ebrQJ1AiQCOSipNpFQeqfaen3i/eM4YKAK3BpDl5AFyaJSHHno4DQP0DuobjuX+GA68ccAfUOd6nEsAGA/cBCaAl/uzZSrnchzAyTkAPe0txrSUPTBADU1D7EHe3lr3KpPoA/fg2uCZCiXG3GqZGi/am6UMWq1ajirVUmiYkvRmQFmen/M3N0vtfe4hHuvx87wzzkLxuWrjd6+X7kJVIcF4qsHhmqqH0jlHz5QIMA/NLFu/iIK9gO/7pfB+qbGhJXzxC18U/9N/+A9ZmH842KuXNZxz/nXHE388Agd3BB6L0imqF+fJzg5KEUoXt+K9t34g/vKv/iq9OjxRwMva8HqqAA2gBDieL4/kGAAAAFNxwtx3z1M9TN7TQAB6bD+K9p33BT2Mg8lN1owxaco69hoUg718LhWUEs1KPeNq44YbbkgPHkMCiKM4euITn5gePvcTgPld7XzZaGQQq6srOSYAOJQPPx2T5O6RqTa0+ip7GAfBmf43eXkzhdXI8xlGD6NgbftmsirPDcPnaou/eXarK2tZEM0VB5/zfEttHUsjFAqPtlJtdGqq1NFh7KwbZJzE70bT8zdhlnsYhJdOErPTCFx21dUJ+KVxZfnCTQ28SL9o7aVlNBJ8EYkS0xga933f931x48tfXjLzWI42NkBpBnoP7iQf93w8Ao6AgN+Ma5XS5JlSTzCu1YnjJ47HO295V3zsE5+IVqU4wXOXHiB4atKRAU/BW2AsQLKdJBK6d4t7cZ4yRQDToCsrBiWYxfNez7+5DvfjfKtVKmGkV64W8JahcUzcchNvvG2AHu48s1w7nTQigBPBVevnwGVzT7hxPHPaJmVi4BWDZ6kHg89Jyxw+HFS0VFEjxcJPrrWwuBg729u1VFODheKHsedvc4ikUdyAxOq+JklloHWnyCgFfOsQ0U77p7EyLqr3Tr9VE0nHdDrlO8D5fC6wayj4qXMtdcO4q55KA0vctZKWyuDkCkDA500DB5ygBlWQluPnGA1EMQbsxVgqypHa/PKXvzyeeO210ev2qn0XCifpUkODMZ704xE46CNQ9ovj37kERsak8r9yDt5zz5fib/7mbSklzODrFLrrkpYP0BhwZX5Jp1gyGOACEN3mT/GFWbGWLDCwZ+IR5+NlT/T7MVfVo6dUA0CfsYHc/CQSMLkv5wm4AjxgDzgy35U84k3TRlcJvC+AWnPm6NEjsbq6VurN9/txwbFjKY/EgFjPhpUFVJK16s0Kxgiy4jHb1AC0hRk5jhfttYgZe9MiPOEzNfucLxWloCVLKlTbFXI9E9mKEUE1VOINTX29qihLTZvUigKIGvmufIyxuNLIHax63aTwFMIwzhoQBTQ+c4vFWb2T743lll0NGYfJoK0gzk+j9Vob9fQMFF8Qlw4uL1KhU0mCXvLLvxzP/e+fGx14pOFedNql7PL4NR6B8Qh89QjkHqMN5RpgwYYZzEPA4I47PhZvfONfJpBkrZnZmQzxAj5II5nEAKseOOcLuICTMj7AC8AEIAAovVOO17vGKcPrhhPn3njP3BeDwfsULcNw8OL+F1xwLO677/48Bi8c3IBzd9cnaJjHP/7xMT+/EA8++EB6565KuBb4AWjDyaNcgdqgXdA+YA88/fve97549rOfndcF5GkTMYDPfvazmeQE3YNXrvafdmAcaIMeNGNjEJc+Cprey5UMxoxzGQ/G+aILL8o+6zXL18vfM5bW2wETodHMUHZzGKWhGBOVNil9r6ptci/66nHmJqDAUh2lB89xUHnI2suqrQT0eb/pUBe8xnkvToRAL3vTuvzqbxkpxyyB214GYZs6z1wKUFGz2v5MeqcsNZCM7cT3fu/3xkte8pKYPzSftZmhc/K88Uwfj8B4BB5zBPCSmzXLWYLzN6Dy9rffEh/4wG25YTgxzAc7AAAgAElEQVTJi2xWza5P84sLNZfN/CO4qXwQowBApXdebf2HVw0gAU4GTvX02ZxokoJbnU6sAz67u7UHDEADhs0EIq4pJYOXrO7d+J3ePqDKigSwpU0A9Ld927cl6LOxB/2WyrC4GG3DEwasuY8yz4WFxbjzzk/kSoDNUbhGrnYOH85rwKcD9G4+Dm7RZ73+smIa5XUJfLOCoL1QPvMLC0lL0U9LHwO0xjS4F142u1KVOvrgYAFZPsOoWv5BUYoBXjNeHeuaphuWuvtgLc/FOv968EUkQ2n6AuS+xONmMpz3bHL0rkjst+eL2a2rrrk2AZ8DpW0M2krncBI3UmXDsfxdrNBu3HDD9XHTjTdlsCStVaU9HQP+GOnGI/C1RyC3IKz4+uKNteIzn707br31fVlWoFAxGzHcG2awM+WQkxM57wAD5iDAK7WBZ2kpYz5vliDnM0AR4FBrbiAUUGJuu6+rHquKFflnq2FCrWCEACt4d/eONVkKcORYM/cBVfoCSALOzXgDRkMFCeAJiLr7FUlXtMlVCIYAQFWDT78xbnj6HGf7uB5txmPnJ+NkWWKuYZkFj6fdrgqkaugD57sdoTQPfeJaYCOrAsZCGofxUEqphy4Ay8Wnp17tRIWh5foYUV4mkvE9YANi6pXpjBuIVaYp7W6MhvPLCpFdEAovyO/Kczkug7ZXPv6apHR4yQ2pH615n4rfN1hgMkJZKi7Gr/zKS+LffM+/SRoHo0Q1TPhJ6muOPfwx5I1H4LFHYLDHruJo7FuZYfm3f/vBeNvb3pHzMDcTWd9MTxcQz/nZ7aSHCr0BvcpkBqAAIQAdrxeKo4AECVorCUq8oEMAR1fqVm8EEJ37AJlyRQBKlcfpM2eSSgAUAWEoFsAZD96VAGCCIfnoHXfEU5761ARFVwS0Vd29tA6f02Yzb+kH+7LKCWCc+Fw1DNSSoKdnTP8B3Cc96UnZNtrJiiX5+a3N2FjfyPYyXurgoU1oF1QS71mVUzUMY+EuWTizrLC4dxaKbLVTPUPfk/pp7KdL2WlWZ7StmWxFGx1zYi+UMrYteuvuj6sctNUqO1fxHMVgqfRmPlTzW1U2MR/UKzJl9snhQ/9EUe88CvB52KxbiGC7XGhKNrmIEW+lRz/5k/9jPP/5z88gBNl+KAt67c6Ywx+j3HgE/j9GID380ShOnjgZt77vffHBD34w5ubmE6QBE+R8gD1zjckKIMIvA2jMT0ATLh/AAIRQuJj4JFAC7GZ/Au4AM+cB1oDWmdOnc85zPxOUABWOtR6NahzuyXUxQtSwBw9U9tBVjJT7zaoayQDkRFHHGAzmd9qtzJH+AcCALtSNGvczZ9jVquzhyovPAHiMhBujMC4APhuX0HeMXwZc2+2YnplJcIcCstKntDR9wvg4lpzj/r30H++ffnJ9frf0RJOC4lqutmgf99cpVt3D+RpRk7BUNblqcK9c7lOS2fDG9+o9R7im6qmyEiwVjE2MM1jsT1U5OvDJtLQq8czV1z4hKR0vpI4z3X/er3gkrZFyJR7OE665Nn7j5t+IK664PBuHBcOjh3/KpIOxhz8GvfEIfM0RwMP//D/8Q3zgttvSMy9B1+m6PsvOdsltYe5hBKBY2p1SaljVm1QJ8w2wwMskKAhYcT0AByBivrICcNkPOOhR4p0SHwB4DBhba4a/1dOjgOFv1Hi0FyCSNrCG/Sc/+cmkeAh4oqWnzesb6zE7U3IAOIf3oISaQMZ7GAEpFVYkaPVpO3QWRoJ/ctEcBx1iiWPajuqHfvI+x+pdc11WJYwb97TUM0bSksucR3v/4R++mFw9KwwMglJUaSdpMB1h2qOix/cMDjNuUjp+pofOdTKBqjJyZvbSn60tDEcpVyNoK5X3PSkcVwCJ11UCrc9Fmsg4TGL4tU++vq6WWYC/uP7KMpGNtVledEq9juFoL43A5NRU/OEf/EFcd/31dUE0aRzjAeO5Ph6BgzYCTV30o5fcRZpcJygOduNDH/pwvO0d78xyAgQDz549ExdfXGrNlLK3qHjKfGRuWt+G6wImgCzglTG1bjf156b0Ywh4H0PAP5Uienvm23A8IAPwZW2bEyfj6LGj6REDwgYLAXuAXADmb4BOSSHnNmWBXA/QxoOmD+42xU+MhYlPSj2hfFihuCIR4DA8WYun3Y5D8/P5u7JSi7dxDPemLj7BYcaNttNWjuH+rCBYFQCgUDy8xz2UYnKO5RK4HsewCjK4KnVlTZ6SNFXKP7hiwrDtbJeyxT5nKmGSSIUUE0eYwDG0EM+UZ5Lc/nCUBdroA23Y2SnlkGmTKwTjp7znMymyeKpttGNvUN539aDiks+5hoamde2Tb8jEKyPCJnM0KR0YeS6US5i9stP6T//0T8eP//iP54Mbv8YjMB6BR2eR6802A6xKBQHKt7zlLfHxT9wVG9s7CYyWOwCkrE6Jl36O/y1p9oAdQAHFMD1NctRWerQAEu/J96vf5ljm7dmzK0kJAVDu0ITR4HfayHmAPEBuGQO5ZsALGuUJT3hCUioGcaVp9Dq5Dnw3K4x+FSzlbzx0wJPaN3iy/O7uV/T9i1/8Yhow2sb9m9QE9+W6BGahkegPhoGAKmUXOJd2cD6iEbJzWYEosXSTkWbJA8bXPWsBQ9pj+QjpFR1ePH0VTpzHsYwZL9pJ+62yqdKG8eMFTvJMNjbKnrqurniGHCMFZR6EYG0blG3KwBh41RHQk+90qJBQsndd+fFZ09jXKp1rnnR9DfiqdIwk1xrOTK7qFQ9lZytr5CDBxGKOX+MRGI9AGQFXto/l5SvFg/J429veloC3cHgpFhaXMiuSuab3ZvYrMkQAEi+0LPW3aoWLXiRz1c2xkxNfXs4VuDQO7TJJCwA6cvRIeoO0B846aZ3NzVwdEMDMKpDwvcNhfu6KwPozGhC5ezxhAMxcHowBXn2uOiqJKG1VY86xeN8AJ3hinRv6LBXC+4AbYM/xJDU98MCDAadPzXvahWEArAFqOHzaIbfPfeH0oY00slzPTF0NlGUQaGvRr5dcI40ngGsFAcZeSoixMNaQzxzRS1UugXub+OTm6b1eEcU0OXwD0NJlnON3iLE0SOs9/VzdPffRMEoXnb9643Mzgblm0kNPuO4pdWkFlw1e1AZ0q2qYXHiy38u9ab/ru74rO2aDx5N+PALjEXj0CDjBnXi33npr8A/wIL1/enoW6U3NyesxM8/4HU/S7Ey8Wt4DkKyTI62jdNCKkapjvAbgLIXCOYAFgGkpYveTZQUAtSS1AagBlHjH0husBAA5QNG4gp4lvccJBBAtbGbcIAUhVdIW52psMEwaQ85jNQBwY3xYTQBSVrnkvmAO7cFoMCZ4+Nddd13SRIwVvDtePj/ph2NGpjB/G+hkjPnd7FuwT4/aeve8x/kaL8aNsWIMm3y5HrqUiolUtLvQeIWiUVLpeKnCSUO/R6JqqVBKm6B+eB7N0g38LshrxLkXL7Gb3w0mYzTMx8jEKwD/yU/51qyHrwxISyTFk8GddrG4dOin/pf/OX7mZ34mv6R6NHJJ4wk/HoGDPAJkyZ7biOLc7wDY61//F/Gxj30slpYOJ+WAcuXkGRKk+vGP99yTHh2AVTzaQwl40CF4qdAGALa0BL8bZxME3bhb41JAo2SAMj/529ILBiQB/KL+KVsAAsTIrJGHQomo9QYLMDKACoBOBi2fce9LL7k0VtdW6wCpnjKfAcoAL/0HO6yqiaGgr9wXcIX3njs0l/fnRawAzp04AAaA/qP+wUicOnkqrn0CwdV/qPfbdeXDPS1PQDtJ+BLXONftDOk3gEl73MMXPLNP9BOefWNjM4O3GC3LIDBeeu6MCffUIEmxmNdgwBZOngRV7tk0YHr5TbA+P8hbnAaC+WXvYctZ8D1hTPnc+/Gcz6cSNd41Vj/phqfV1TJdlrl84Aa5POkUGRAbBv/GTa9IvrEJ8nJMB3myj/s+HoGU1bdZupfiZ8TUPvGJO+Od73xngg3goveeiUKnT8e1T3hiAiJzCCCn3AD0DSACiPO+deUBDAN9gKVgllrrSs3jTkvMTz1CzgEwyKJHJkntF4GYOY9REPyhJ6B4ABTaxTXwji25oOrH/WUBQ7x/ANVYgIXWuC7tR21jCQMNGtekzYAmAMq51uQBfAF/PtdgmSMAoDNO3IPfMYyf+cxn8j5uTkK7aZcyR7x0+H2MGGrCByqVkHkJzUJx9BeKDUpLo0r/WEEYuxDvGH/VO9YvyuA3hec2NpLqIUuX74TBV+v4JNXElGno7TUYjIV8PYYG0FYdyVjxbC3p7HeAn+r/+e4I8AZra3koHr5vuuxgKXWYtOEqihx7JTvvhS98Yfyrf/lddfChqfMcT/fxCByUEXD1y6TSSUqRQ9bAKdvj8RlcPfJEJi2TENAC6PTWL7/iytyG0CAf7zO5S030QgcYPOR3QDUzOdHJV7y5ag+pVSe9nDk/ASGLj7lrFccJCgZBa1CIyLIDAKWrCdoDyLPqAPy5HkBOIBVvOoFvZzcuu/yyBCfaKjBzXcETYAQwz5w+kwlBHIdOnvbgyWOc8Krl0+mvZRK4D6uGq6++KjOR19bWc4NxcAt8YpxNqMJYAvgpD69qxCuDNKOX4/nH54A/KyspJu6PY0t/GbNCrfG82wn8tMvYhJUJuBc1gTCqSkKL0S33Ybwp0YwxMBivgqYpmsHY4C0o3TQAK92jokgqp9iNIqzhHO/td8HVXcp54fCb2XXWhqBxcmDzszPxIz/yI/G85/1sTE9N5cPwBn5pDspkH/dzPAKMAMDABLIYV/KmyPEGe7l93V+84Y1x/JFHyi5Nn/lMKWe7s5Or5KIrX42zqytx0cWX1NdhIkvbAFZ4lgAG5wLavPgcrxh1zsZG2SgDDxUwBlSY5M2cGUCXthoLAGABRXd8kgIpMkg07PNJdTj/lWviHXsOqhVoF8Ce+99xxx11yYOHH3o4q1wiRURFw7EAkZuewLk//elPfxQ4cw0AGmN45OjReOD+++t+gzP0Hz7bKpoWOhMQLeEgsDGOro6kexgjdfpmCBv4ZDwBfH6q9dcJtuxBk3ZpgqrCFu6JYeCnKiv5dnY14znQFsZVKscAr4llGgXeF7w1UsnBV8F9vgdSP00ap0nH64xrjFxNJYfPSU0OnxMZPIMV137L1fHKV5YEK7JweUB+ucbTfzwCB20E/O6rh1Zhs729E/c//HC86U3/d/LHJtPAeZPUY10TJjFAiCfLRISnV/qYhqHa9MI6OXp4ZbOPAuqACddxjuql8hmeKUAFgG1tbWfcQOAuCVmjmJ2dyccmXSR9ku1gN6mVlXpfV4AMzhyQb2Z4widjvAB+AE2VDaDOe6wCrNppITbGihiGGMM5jEN6/WfO1Bm4sg2+r1Ip6wlVq5amskm6xe0Wve+5wOluHRymre64Zf6A9BWgLNfO2DRVN7SZNtIX2s1+wVkVuIPGvvwsXn6pl6OnPRwWvT7X433592ZehsaBPjVVN9xT+tz4jPJPHW+DwGK4xoF75cqTzFwMBkrL6576bZlp+6iI8YDlR9HmM7g3vuyl8T3f890ZwaeoD8f65T1ok33c3/EIMC/85/KawOWH/stH4t3vfV/SDlIJT37yk3O+6Llnok21P4S1cAq9glSyqCoAXbx36CFeBgwBEoCMCW1AVboEoOI+ZJVCTeCR84/jlTjy031ipW+gSTAOHAcQ8eIYVxZ4xQBHbhyysJCAh1y0WTqYtnAOxuTjH/94zXXTTjJcAVf6DPhi/DAeUDAYEvpukharGq7jBuYoiTAa7jwFlUQbaGfy8ZWRgMdvFpBTYMKzMT7CsRnwhPZgP9mqvvz09EwGaK2aycoEhYwxEMaJ8xhT3qMPqm2k4vh7e2c7E6gwJjwnjuNc2sqm5MZDDbIyphgb6SoNuWIYnoNB2WZs9XwFjnEE1UdKTqWxlLhKGbWuf9rTM3agZaGRzUDKD//wD8WvveQlwS4sVFnIQm5VuQUv6vJnDAXjETgII2CQVOAGoP7oj/4oPnj7f4n+9HQCGUDFP+YGIKXSBADAC3ViAhbKNy0rIEWRHu+VV8bFF11U17YBwAA+gBjv2kxSyy0AIIChNC2rB0D1rrvuSmNiqQATogAzq1GS7QllC2hxbdpK2wE7+vS5z30u5z79okom79FG7kGfWFkA2rxMSKKdGALuC9Bzvdtvvz2BHcyBXqG/eP0YC65ZShG38ppSIBo0+illwrEYV9qj5+9GKvw0JwDjxT2kQaRweA+8o408U94HeNXA0w8zaq3FowpGDFTqybgLutJ8PmM8fJ6BtYp4hrTN1YPg3pSN8vw05kpabb+yeQ20cQjnHsd5rKsV/qY9rRu+9dtTlllbiGoPHjqAYuD3fvd34+ILL4h+Hy+EHdJRIJQssvoi7rR8EGb7uI8HfgRcKjPRANc//uM/jk99+tOxuLgcs/PzdYExgAZAZIICoAAY80a9tx4e7xkP4NoAAyBrJUlX34IMx2Ic5IwRWQCqeOGABODkht54yZwHuNEOQJkEJgp00Q76AHBwHMoY9pXFK2/KOwFprqnEj7ZhaCxXwBgI4HxGEJaf99x7Txw9cjTPo7200wqYrBA4z5LJgC3jBXjTX2oCzc7MZLs43/LGKlmkcEyCwoCBV+YUqGThPK6np76wuBBbm1t1MTf66ebmjIXMhUYYsFUZhBHhWv6kDa62qH1DxqtUjkBbgPtcGQYT4lRZJfZW/XXlQDtMuDKoK1cvkOcKE0e9kmLyuatHKaUE+AqbpXlaT336M0epta+WmnuDnZQKcaP/7Rd/MX78J348G5RBi/Om+jhge+Cxb18PABNKbX2zo+l1bu/GBz7w/vjrv35LVvQFqKZmZqPT7dWli5nUgAmAwQQFBJlngB6gqiIHMNSDBHDUnhPEdJMNaR2AwJ3nAA+AVlULIM+13EuWOYynLc/vvrIYEigVeXTmNmUP1PzTNtoJqN9z771xqKJZ9BzBC6gjfkLvKFnEmHBvd37KXbbarVhfK8Fl3ucY2mVJB/rIe5Z0kILAyABceP548dybawDsKpCSm65WSIAw48axgBv/GBuURMVQkZDUS0PIe7wYRw2wRom2aezMKch4yOxs1isqgdWSlcuzUH1kDgXPmfcKn07+Ui9d6CYVJK9ucNZVhQomGZcmry9P7zPQANB+ZaKuFLi3gXsNRhoT4gHP+I7vSg+/Jv4HuzHY3c4I+ytf+cp8sPKVzQvv65k+7tx4BKqVLoDPP3hYAqAlyzLiNa/5vbjtttsSVODB8aDb3V5mTAK68M4AKJMYgMGbVjr5rGc9K8EP75ZjATa29ONvPFSA0uQk9lulDg7vAY4cS413KJUs5MUOT1XZBb05+WZAlHaYMas8E4B2lygrZDL/uTZt4D2AFo88Sy1E5PEAJMFYjANFyihnIJ3CORo0QJ++Y2D6fTYiKcXSpMK4B58jByVHAdDCAADmBIZRN6HWAW8MUDPGjCWUkV65Kx1XQxzLOGNA6CMrF40doKrayQ3cAUODsK6ANM4aT2MPgnSp0ln6wv0AcqkV/lYVw5ilVJUNoaqNzjVEBnObcSAdAQ0O5+vNqxBy9aCDLh5rmJpSW3l/rqc8M0UG1z/16aP+ZEkVTstUAf5LX/rS+IEf+IG6jvL5Kp4xIoxHYL+PwM4uxajKxEN/jZd4//0PxOtf//pU4TDhAGb+pdM0ijh56lRdfAxwwsNmwgEkgFzWoK+UHpxX6s6MskaMnC/gx/sAlztYMTeVguKMUTs/d8Ha2IzJzArdyHYAMHirgCc0D/d1h6rmxLesQpFjFhWJShronsXFw1l9koQlzoOC4RjzAjJIurMdS4eX8vrch/sL/IAwhoE2QP2YrAnomlgFppzTuW/GM5/5rOT3MVT0m31xrUnP2BlfZKxph4FO+guIcl4mTlXlCeTEaRvtYVy5pzFHqQ/+ppYQclCMgQXXuB9tpd+MrwqltbWVvA5/qx6yDUorlWtKz3AtVyTeV0pcSl15pisE6SvmmTw+52oI9fJ9Jq52moZE41AHcZ/27c/KoK2c/Pbmejz7mc+Im2++uS76r+ew3yf4uH/jEXgUdTNKMUe+UMzceedd8cY3vjGBA08UIGTCA3R4lIcWF9MzXTm7kqCryoQJ6GYfqlCkDZx7SqOboMyclO7B0waI5PqVDAKIavQBVYwCIAoImKWq1FA5IMdzf96n/e5CZdEz96sFrLgn1wTU6RM8OeBfJJ+lmJvlBwDb++77Sm5cbvxieflIHDlSaCVLGgh08uEAHKsQ6C/uhZF05cMqgjZiSPgcCkk+mveVQzLGjBFtl57W2+Z9+tispy/4cl5ZifTrIC9jx3tuEWkmsp40unpe0kCuQgziq5zhmSodNbAKKEvLNGWc5j9ZiE6jZtxGb99VgisIHfEm/y8t5grD7xR5Iq1vfcazRzScV36pDs3FH7zutVkKtRmYHXv4YzA8aCOQGoXcOm4vvV08e4AHrxdKxnIEZrGi0LnssstrDbxyR8ARANNLM1OVScx1mJCqSDgnNy0naFnVzJGicaNuQBhLtLG+nh6wyUFcF8CkPcr/kB1Sh10FUAHl++IpT3lKXcKBypLWyjFln/sD7ihnAC2uCfBZlRI8cP9ZeWTujZFTOQSIcT/6qbFh7Ny1ijYCxHjPaTAPHcp2Qx/x03o+Km8wmsYe9Ly5hztVWdKB6+nZqkxqes+Ub0aTDgjzDE1KMkBL31gxWFiNdhlDoa9bWxvZJ42v2nsD4OUY5J3n6tBrDJKqYalYZcZyHbE1g9UV9aTR4Frq9XlPrNaYGdBvOgquYrh2M1mLe6dKx9odvPHcH/6heMHzn1cvP5qB2bGnf9Ag72D3d32DjYB24u1vvyXe/e53116giYcAAhMKgAM4+lOTyanzkmcHtKUemEuAIuBaNigviVQc4x6vepGABfMSbxfw4PqAMDJGjgf8DfoBiFzrmc98Zpw8cSLuu//+TPSCduL68O0cjywSr5h4AW3H4wXMABH6QbCWv+lfFjWrqi1iBAB3CpgB3CpCuCbgAhfvHraqauiHYOv+uVyb+3BtlT+MhysE+orTSeBVAygHz6oFwPe6jIVAy3Wpf7Ny9mwtByVQimpGOadVMwVI1TJczz4ZELaNqpKkVhxvKB2NNNfVa+e569EbC1CNo0xWbb3t4PnwkooygOu1lMsTG+pXz4lnZ/+ljnQmTJh15mrIXSm0nvUv/mVm2vIQvvM7vzNe9Ev/e1x0wQX5UAX7sXd/sIFvv/e+yZUa7KLPWzuD+NM//fOghj1zYW29FPnC23UDj6nJqbjq6qviS/d+Kaamp2JyajoeeqiU7pUWgGsXCJVCGuAEePDoAQ6DifzUSFCXh3rwgA+rAcDeDcFpK143PwEupZGAgKsBgJPrbW1vZa0bRBh8RjvUx1vQC+DjviYaWYgNcIOPx7DxngBF4Jhz1LNLQ4AlrA4sb8x9CFwDalwbL91rQ41hzDAAtAtP36A1RqRZz4d+GMugnTw3jAMGDLzC42Z8uJ4KJg0ExoItV3sTJfHNVQDHA5IANKApTcf1GE/u1yxb0e10Y3t3K8GXF+cK8qqHBGt+qrWXLVEgo+fOMXLurpQAc6k+frq6MCjLPY0haDjSe68SwzRUSkM9P6k0ZJnWsvjt3/6tuPLyy6JLdtX4NR6BAzICctxMGDxlvfIbb/6tugyv2aLSLaopet1eblHIecwjgA7A4VqAFcfL5wMoqmIsqwDwW3kS7x2AAkB1uNj2EN0nKwKDjVAeKIRyo/PV1aRAADAAEQClP1AnTHQAEc+Z9gPOtIe2QpcAqGjm2U3qxAlq1C8mQHEeBo3rYmRchXAObXNrQa757Gc/u74WYE1faRf3BPBLpc6iruF9wMzVCu3BYDFunLezuxNrq2t5D4LklCfmfM5zXADyuz/3uVheWso+0z43I6HtxjwMqHJtxtyKnRzD/ZW3GuA2FqDB5zzGR0rKZKoC4Dv5fBhv/i7KrVKexgQs3jf4KrViwDUBnU1e2DilocYRtFXf+FNqSKMh3WOw1mdm4Fgj5srDFVnGCZ7+rO8c4YG8+tWvjosvvjA6rYiypfn4NR6BgzECTCC5U3nUv/qrv4q/ftstCZJMJAAQQNajAzTwRPGYAQY5bY5jogFCvKf0j0kIOAMOeLi5Ylhbq3Xm3IP33X6Q6/Ae7WGicm8mPJ4qAM1kB3gBXeSagB/tcMVgUpYA+IXPfz4ef801eQzXMFEL6ok+Ac4YK1YitJV6OPSd+1tsDGPCzlPUd+d9vXY5Y+WDAAztsRyDdYO4NwbOZDSMEv3lfcZS7b1qHD7zmnq/0i1cx4Arz0Lqh3Olg+YPHYqdKomJ61gUjjGhTbwsvWAgmXFlDAVpQdaYSPHmy+pCRZQMCOc2wbipo+dZKu1UycN7BnO5j99B2iX3buDXFY1GgfsI+Lwn/Ub7eG48Uz19VWFJK/3Qc3909LM/+7PxL77zOzJRAN8e0B+/xiNwUEagzkGpAmkf+tCH4k/+5E8iunimlOplQozi6m/5ltyAIzMsuyUwh/eJDv7EyZNx9VVXJajA40/2+zl8goG7Qymds3xvraCo0uHxjHkBdm58IuXEtZVPct7pM2dSs04bAG6ld4A2xkVJJ+cD1njgxggAZEAN4BMwOR4DktsvVtsfch+OJViLIeD8Sy6+OB5+5JEqtkBJheUaXLgm92d1oO4eVQ8gDABh8Kzxw7VU1lDjhjr89C8pquFeevusbDjGnbTqMhCbm3lN7qUna86AKhX6bRwEIwcoGiS1MB3gznGApPRLUyevl1609qwA17LMjMCrV9301AV02pFce7+fFJB8vc9TkOe+xjsAbMfNeyiXlcqRDtII+T1zBdgMBHOMxiCvd+ttt4+e9cxnRI/tv9rFux/j/UGBunE/nSwGtQCQV73qVQlK6zulzIHFvfQi8erxbiUCgj0AACAASURBVK20qKfJpIYNpVY9E9gSCoA9x7oxB7p0VxIUE3uYjcMrXhZQBXjxjvXSub57rXItQApABygAbK5NQFaFjZt9AN4ch24foMWIqCen36woMARsIIKHjycPOHAsv7MCAUTVkJeNSkoGKeBjlinxCn43KYrxor0GcpWwEgcQVJUZAoLWocegqUgSdI0rMF70hz5arRKkOn260C6MgbXwOZd7l6xeKKXyPDiP6/MZYMxxjA8GQw88k5OqeABjJYgaFKWfbFkowGPYs8RBVVBSgyoo6/XTRgO5XpNrKM9tKoQEeoGbMZMy0oFoevjKVL13szwz9+feNb2zs1cqobEry2AwStAfc/hjIDxII8CmFYAYk/8XfuEX0psFGFY2dxP4pCL4CbAA+BgEslEBN7ThqSJ55OEEFQCWCYpX6bIf4MR4CFgAN4lFlj5Qgmm9e8AzAafdTk+eCYsRcKJzPoAFFYIHjRIHwKQ9GA/KG9Mu2o8xAAw0IoAT16ed9PlTn/pUrhDMCuZ37g1VNH9oPh53WdlPFxUPAEK/lWdS2x4QZB9Z6Ra9crdSBPwxKvy0lj1jobSRfjBWjLl8vbtR0VbGSKOKrp94g32ZmpqO1dWVHFcNDIZJz92N0AFFxhgjJ+ADwHkO9ec7nbo6sAlbqovoH89T0EWWKR0j7aa6RqeA+8m90xbap8xT8NXJkKsX4DUuGhXGHNA3aOsKoRnMVQpqAThzEaQOjVm09rIiGgvWVnonaV0O0mwf9/XAjED1VS8BUegbdkKi3HerFf/0T/8cv/+616XuHDkfG25Em4zTxSyXwDkAw9FjbOe3mPJH3h9UummyXQFHwIcJzARn4poglZObAlfdUrTMCbnGvq3HjtUqHLM8majqugEmwEJVjUlKasUBREABcNNz5qEC6Gjs3UmKPlimmbahsqEdVvWk3YAc18lNTCod/XSVZMVOTHvDYRw7ejT7AJBhyGgf/4gFStvgzdNOrolxxLBgKN1oZH1jPQa7pW48/VQnj8F0ZaGSSSC3WBnGi2NmyDHIstJFpqhM1sA797SkBe/RNgHa1Vnh60ste1cyfDfoa1MNY3IV1yEZj9Ucz18vXVAXhHlfHt06O1KHqqqMT/C+cZBU7DSKojUpHoOzqnq4h7ENx5FVoSofKSXvk3GK3NB2/BqPwAEYgcFeKRtbPKpWggWz95FHjserX/2auOuTn8zaL0xqPNCZmen0OvGG4emhalTFAKKAGhMdzTte0ulTJdBqoK0JMuxtilZcdY+cseqPwiOzg9Z2ni/nDbAxgaVipB8AUTzWrD1z/HiCi0DHpKed0FN4fAA6/WYVgsfPP0odlwDyBfHP//zlGiSgdmkj53BP2gUfDx3EtQRBjsnM1WoXLovE0X+D04wzwD7Rm0iDkJQTlElFf0gBsSIAgKGVXB0IziaVMV5SSCZocQzjoOcL+ElnGCuxjIH8vkXWHOM0qtOTubETY+3LXAvlsQZcBWb19B7P+DZpG71zVwXGV1TM+D3Uq/c6GgWTupryzaa0U7Cnn9JQzVWIclRXJ+r5x4B/AIBu3MUyAqxlS22cqmRCK+Lh4yfj5ptfFe9///tLhuveMD1TJs/W5kZ6x7ysYc6kBrgAW8CFQOjTnva0WqLHBHOSqY5g8moE+AmYAp58zjW4X1NRIUiYmJWr7mpfVn7SJs6TH1bZA13BRJey4Lr0CfoFoAMo+ZusYV58Tl/oA953euxnzqQRAVwA0yxzfM896b2bIAbIcB4Gj1UAFBCACpcPDWQiJ79zXYwE17aImPQNnibJUgA2bYcyYqwAd/4xPoCwnn0NXtXm4Iwhx2EoAGLoIoC7VDktBSEt0WA8xX0A1N1jHGdnp/P5Kps0Q9j7Cf7OI4yAAVhWQtBu3EvgVdopp854SfnkSpHtMCvHQ5DO58tqp8rONTNZ+oZ7A9omcLmSYGxU8LgaENxpB5+7gUyeO/bwx3B4UEaApXqhPCj3HfHgQ4/Eb/7272QhMkCKCUHiVNn+rxWjYckWNUOUSZmlciuKA28Uz7bIFR+oaRrG01K3buYB6AEc/OMFmHGuE9vMWkBDr55jU35YUSnc3+ObEj9L7xa6ZDaWl5cSAAE7VwYYBWSX9B9gBbAxPOj0b3jKDcFetBlUrBRCUh4CG14+KwZeADZjRZuRPnIMRojPoaQwMHzG+NBecw5MYlJ1YmCXa8vjq2nnMzcmKdLUzdwcXiOnB4yh0NumHfSXc3mpAmrq2qWiOIfjCufeqXam6tZFJOmfElwMEmPcDMgyVnr17VY7cwj43Gzcx1LKNLX+zc+lXGgzz02VkX3Q6zc+0FTe+H1q6v+NFZQcAoxe2bEr7zMG/IMCd+N+Cvhs1Qk4/s5rfjfeccs7a0Bnss4vLNYA0uuWPUr5p4fFhLSUAB6ytE2Tg9Wb01tlAqr4UOetR88kpuLlzGypzS7lw/UAHYG1GbgThPX69Rg5xzLEXEfaCODk2oC8ckwMkbw01Iq1Xw4vLWWsgtiCihauZf9VxNBv2s6x9I/zuXbRqRdOnPsxzlwH0DcOwXlsI0idIoHTthuUxhihujHxivvxO2NqnIBrqr45Xw2zuraWhpJXCQTD8ZcxsV4/9yrljctG8Mo4GVf7bF8YD+gojmFVQLvVwfOeqwGeV1N2KY+ugdb7bjLpcvIc25RcyvX7PufyngaO3w0eW0lVqsfEL8aafzzvNCZjwB8D4UEZgc0tyt2SADOM//yf/zh+77WvjcXDSwlQgDf/otWuJxGUDpMMGkTwYrJBYeDR49UCFPLbTDLT8E0uAqD0ss2A5O+sxMh2ocNRevrSMdxPTlrPVA5fAOBzaQJ3dJIbNmtXGkKjYRIV12DymxWrXJPPoUTg8DEQrhroBx449I1gCfgCHgApoMr4sGo4cuRorKycrQPQGCb6wLji9UML0U5+ZyVAEJqxALhd/XA/5ajck9UToMaqgntaW4h+cy6UEX3keQBsBnqlkeTqKS3BpuPcswA+8sqdKuC8kVOAY3lGjhl/6y1rALgHz46+6XnriTcDqAKvAVQNOD8dFz173vNa3JvraDxpg5nISmE1ELSl5AfEo0pJaJTNbuZzjcQY8A8K2h3Qfj7Kk8qMxN3427/9YLziFa+InayaWCibVDAwuSan0ovM9P52qc/CZIdmuejii2OuKobG8eqqVY0wxIChqf5ObAFaTw1QAcQ43yCvE9dUfa7FfQUAN9kGJJQsMrENUtoWQIG2Apz0vd1pB5SDwWHLDGtULOdAm+kTHH5RopQNuwUuPV3e4xpw4bQNhZElFOwXBuzYsaO5laLecq4GqpLRWcd/czPbyOcAPKAPmGM8pbL4XLmqHrSea8ZYqkAw4+xKQG6eFQK/W/dfQOde3MPgN32lGJqeuUCexq9RHsEkJz328/l6Qbs5zXhWtFuaRoPtc5WPN2bDcVJaGG7O558xDLl6+X+uw/j4neA7xLG0dXewm1s5YlgzeL6+XnbBGnv4BxQJ93G3BXkmkkCe77XaqX1/xStuTG36HHVcJkv1R2WUa+tlxyQm3mrlrcr1Jsc/OZlAJXBKNXB8WY6zgfeRerMOJql16fWuVZBYswcA5Jryy1BGHGsVSSYsAItn7opBjTiTm/bxPrVZoDIwCLWKpgr2cryBSwBZKaR0lZwyHD5jxfvc/xzPXerU8BlAqoySfWelnbguL86dn2cDlH+uNySnPfQRKSVZynrMHMt59FeqKqtfViWGAT7AlfuhdEIvb0BWJYpKHJ8Nf3MNlT0cL5XWlChmPCe/FyW2Y9E6rttMQpNbl47hWrTVZ46x8XumYdTY29am2qbEkUphNY0B73EO4y2tJ+BL9entMyY6CGr6+f5iROk37TM4LZUk5TMG/H0MfAe1awK+X/Za9bKxGa95zWviLW95awIR06430U9A5l9Zbg+iX3n4G+ulOiOTH/DjdyYWwKKChmvzUv+MZ8jLjbEFBSYtkzkNyepqgqJKH7xRwW5zcyuWlookkkmqzBFQwVvj/kxq2sB1oDp4jzZyDT1c+kIbOUYljtJE3sfzdRXQlPYB+ACGnDbtRomzsrqaY9YsBbG5tRlHlpYz61jJINcqSU949P26YBrt10tmHDBK0CsEjQE22kghN+gjA6a00xWG3DXXRtaJoREYDVhyjP11BUab5dyttilNw/HcC5UO1zKPgXFsxkdMWpI6MV7jCoA2cS1VSPTHazR5fn53ZeFzan5Hm1JKwd6VhPw9baD9yISpE+T3L59TVT+HZ6cBd/VT01RjD/+gwuL+7bcelBy4XteHP3JH/NIv/VLNf/dIyZ+aTvUKkxgAnOhP1vRAt1MKUQEipazAMMHDidXrURtmIlcE29tsVF7KFQAcXI/3DYyml0kCV1XulolqViSAAcAbR7C0gklCSjCLp7oXGxuFNuL69C0Teyangq1KDeRJJXgPJY48dfoERQRHDvBzH/qEV8h4cP1mOr+BP0DZlYVji4wQo8M1MCj2mc/l0TlP75j2qrDBgMH9cw7jZV0dxpvkrkeOH6+rUWJAORdjJ+gldZFGbjO3ZKTv9If+Mb4GljGsGFXGhPfMwgUEi5RxJ2MRG5sogdp12QXpHa7LNZLmayRoSStxnOocqaek06oANu31dyk76TIBn+vq7SthzRjC1nbScq6oXE1oxKSipJQMKvM8/B5yjjTa2MPfv7h3YHtmUItJ5lIbQP0/f+lFQWE096CdI5V/rvD3LqmXjxxNAE3vbbtQF4AlwUNruDMR3W7Qye7Ea4Ii7VBGyfVV9AAe/O5kV+EiP2xde7w7rgeIKBHEi7R2PMcbCJU6wEM2NgAouA8tIKpXKRcsbcPY0BbAcr0qs0x/AAw+4z56rPxUYUS7yFLmJ6WMWewouWx60Vybv/U8pTcYH+6Jp6/UkDHm3jwjDADPgdUVbTBfAUDUc5XG4DlxLe7jjl8aM+6bAeYq0MzEoF8qhDY2KIhWAJdxNODN59xHL1vVlaoox5yfnM9LKoeffidUWGlMXD1wvM6J5xvU5V787ipP6s3noP7eEtlSYjoJ3JPvqOOkbHYM+AcWFvd3xwViJ9Tb3/72+OWX/GqCBpMk5YuA8MZmgotgsL2zWyfrDPfKEhzglMuW0lGnDiCpLIFq2KyoGO6PV2o6/PkUgcDQVOAAzgCfHC33noK7Ho1KKYEq0xVjAYjhXZOIjz4dL5l2MPHlnwE++sk/2gGAHa62R2RcbLsJRwAsXm6WVqgCrKpFuD86e2kJvj1cjxWLdAPtA2Tphx457YS2oS/Wk+Ha9FMFC3/TJwPkXIdrqEAykQzvXqUK7ZemoC20z3vPLyxk5U3GI7eDzOB1AWSME/0WUFmZDQYF1DO2sM3nJEbtleBnpcZxxTQx0csYDS8+95+zSfCnnc32OcYc5+8aGR0U6RlpH+5pEhjHuHpojh/fZ/rNM3D3MlU+nMs4+l3LYPyY0tnfwHcQe5eTEK8LiRtFzE6cjP/0C7+YRcaoCzM9Mx1T/cnk8E+fPpPqGwKegANlf9FLJic7UcCc9wE+9nnm2oCZIKfMD8ABYDPZaXMzr6cUjnLJZGMKOBkUhU7q9xOo1lZW8x5o4AHwkuE6H4ALdEkxNqVKJeAOGPGTSpBswCK4XHFlqeLJ30eXluPMykrMzs3G5PR0LB0+HGeqjdAvJInqwQfj8OGlTDIjWavXKyn69JMxAJwtfQBgwuFTjsGM1OTZt7bqZCPOA1gsRQGoWg8fL9XtCwWmLCO9u5vj3MymlT4RaAFQi8ZhPLiv8Q1WN/QVQ2WANvl81DG7OzlGvCgkt3gYyqedtBvjT/voIz9PnToR62truc8tIJn0U2UQ+ZvvEvJZSnHkqrHaFjErDHc6ucpx1cA9uQ/8ujkctLlZtkHvX5WOKwUAn/d0VjQyqshUZJkIZnCa8eG7R78w7pT4OHHyRDzucZdlLIXvDjRdUl1jwD+IkLg/+2xRKL7gWQArN/NpxS3vfHfcdNNvBNUBAdakQtiH9tSp2rOUa2eCM2mge6ape9/p1JtlOEEN2EpbGBQG2C2ZULjhEvyUWlK+mYoTZIrdXvQ63Thx/ERceNGFCTaZLUvd+Yom2BkUvTftyMDoHuBTNr4GsKamp7OA28baWrZbemY42ItDhxdj1G7FMMqWfhRuw0CQLMWqBaDi7+Ul8gkm0wC1e2W7RGmRNAAPlyxcfsdbVwWEMUpAZL9Viq0RTGSDk7NnkntWXdOkOThOKivHYGIi1ggIV8ocgVE5p6okrq0+31o9etfy1xrhVqv0l+elXLW5N0CORa9XJI2AbLsohAo1VfYJkJpSTSR3L/9Pu0vAd7ZWTjUVOvYtVw4TZRcxVzJ8R6SJOKepKnOjHLX+TQotV3xTU9lGxkOjRSIhuSXWUuIn7fU7zbiUrNtx8bT9iXwHtFcCPl/+3T3ApBtnV1bjppteGR/5yEfS42dyMXEAfrl6MziZzEwWknmYlHiKAB8TlYnPeyQNWTaByShHKk977IILUpfO33i1XA+AZPLxT+olYwY7uwFtdIrtBC+8qBTfqoK/Bup2h4VWYC/Vbq+b2urN9Y0E/Yl+KdSWwNqfjOmpqXI+maxbOzE7P5eJZZvJRVPitx29KjszpYx7Ra5oQPLQ3KE4deZk7hFLzEKv3UAjHr9cM/TO3XffnasAjnMLSMaomXGbAD6K3O+3ZKcS4CzZy7SdscRDl8OHouD5qJ+H0oIqE/i4Bs8LqqJkL3ez1q+UUHrXO6XOvUqjZqxEo80U0VBPTZSSF3w3OE/aRxpOQJZz5/68Z/DemEt6+9B6m5uPyrHA6ArQGXiem8sAvmCvweL6tFlPnrZKffHs6BftNNgsJcSqAnWZRkYVGddzrwGzrMce/gEFx/3Y7WbZ171RKZaG7v5FL3pxThyoFiaJATwmFxNBLlnPD6qAzyiBq7YcEOBfM4gGIOiJpipkYyNlhfyuF8YkVOOvfM/z2BSdoj5D6p1TUGtQavek7K/biU4PA1V4Z1UfxiSySNjeMDflziQqDBw/k4qgdv5qCUIOhjEcDWN6djaPlyqBhGB1wEtvELDtdNsJwIwBGcUAGG2S2rrk4ktibWM9zp45k8FU8hkA9U9/+tN1Jc1sK7tWDYhHrGSVUSgTdq2yPo5jgCFCls4KgzFTYcNxlm1283aekwXpeDbkHPDiXlyf50p7V1fPVpmnJLiVFUWTY5dHzzhApxs7W1s5Bhg+AJV2mGvBeHGcMkl+uqrhefp8DabTd5VAAHNKNfeKbr+56qMNcvcKC/zbtppERXsEeksp6LiU50ddo916RzL64ubvnGd56QyWjymd/Qh9B7NPj6J0MpjYij/+kz+N17/+9cUzrbI6AYDUc7fgxM/VrmcysVtU8Rw7sTA/X9d7TzkcmZBVwFEPUc110gfb53ZCMrhr4BGQAJBchqfCpduO3eEguXA8PrhhqIdUDVVBTSiXlGPuln1U8RYB9lytUO65ogSo8yKfn23a2U1Ds7ayHp12Jw4tzGeQl2vVuvHJyTQ0AAvv0ablI0t19UU98DQElc6cVQtAzD930OJc+H1WPw+xD22rlascjAbA40qBhDI8aFYDgCvxDzZOcYN2aQ4VJ4AVq4Hjxx/JY/gcQ6AkUWNM+wzmEvcgECvNxLX0pDWWTQljGuxNJLWjHAfaJX3DNRPcM6BbJJxNr5z22GZltuZdGL/JeAErsUoxJsXkasA2KYNlrAzOqxZydalhVmWls8EYoZLy+8U1TY7jO62SaUzpHExc3Le9bgL+CC97cyt+7ueel0DE5CChignAMpfAKKAlYAMoACSKHUA61TIrK3VFS85T9eCS3qCcGazcX3BkwustSvswqZXNJa8fw9jYKpzx7MxsKl66XRJodmKwU8oFFDneKD341GUTjIxW9Cb7JIgW5Qbeer+k1LMkALTwUAGqhfmlPJe9S5PmmCzUCquH2Yo3N7aQXmOvFOQSABkPJZ18cegT7wHeUgiulDAABMbp+2233ZZjZ5IZqwBoNGWX9IXzAH9pIsssc44AqOInDWRF7aRBrECN97Ms8s5OxhcwSFB5tEEqRlkrz4c4hiCrp98alsxiwRvg5LugLFOANbjaVNc0lTycr8LI66Wsk1XXRMmq1bPnORcpawn4Gn/geLO4zY/gGNrDT+5tQpq8PKsYhAYcwz/Gz/gG33XG3qD22MPft/B38DrWpHT4/RN3fTp+/udfELOzc6U41+RkgpBejzVzmAx4o0xYg3dMrlMnT9YTTW+Xz3nptSb10y8ZpQAEfHkG6pDJzc/XoKb2Xu8yg5Gb67kKAZAmexNl8/PKKOG94/nrVXI9vHH6xS5dyAehdeDtp6fY3u9kAkKhGNCcD2OyPx1bmyVxh/uyAjl69EhSLQNiA4NBrnqU7pVVTAkiqjUXQFyZZOxhdzfB27r5gBC7a7lTFWPBzmH0C08fIIbzZ/9eDAJ9Mm6isQSYAHy2W6Qf0D9k3tI2FEZf+qd/qseG6wHy3BeuXw8fw17KUhTOXConn0u1QbocO/dQMjussqtZLakc4nOcAGMktNMALqu5jIFUhkdwdeUk8JqMtT0oGbEcT5s1RoV+6+X3yRgF1y7KoVN1QpyOAseY1yFdVJLLCOCXEhfGodiG0lWPlGAa0TGlc/CAcb/2WMAHsAZ7o/jVX39pbvEHBZA1b6oiaIAZQOJGJNYhQUpJcIzAZ3KvVY0Ufud8dc54snrfXIuJlIHKivZgfM2I5Fw9Y7zbuTl44mJ4kIwil4NymeyXFQQeOKWSAfsdAnF7lac6jBi2SikIdpCirEFKBzvFY02vdVRoLICBnbNw/ftTU0lHADJMfCgPVhOpeUeZUnHUesFw+PRTzhgKhb4zRtbs0dMFxBhb+k/FzMwN2C37ADNGHMdP4ih33XVXPOlJT8p2APrnK20ER3ludfKAqSsqjrGeD59zf2sMMcaqZIbDYrhtp567AJ/BcWr/Q7d0e7FX0WWCspw6bcFQq4wx25rjDKhmHKASA3A94g3q7/mO8W99a7Om0fjMoHBSdRjdKo7CZxgEg7Y6CRxHm7mvXj/n8JxQSrGv79raemZ5871ivIglmdTGGHEez28M+PsV/Q5gv84BfsT9Dz4U/+tP/0yCgIBIUJVJCXdsMpX7veqdMVn4x0Q8srycHioTP2WMVfVDQBAP05owBtIYcrxo9NoAiYFJ+WQ13nikGJPcD7fVjnanm/QLFQ5ZjaDGSWALgsIVDTAsnn3Zb5U7Felgt9OL7Z2t2EvjgBx1L+kgVgDD1ija3W5F0RTPnCAlqwLGZGl5Oft0+tSp7C+VQDe2N+vSEsoqDUTiAXN/QElDpzEA2AAgxpZxoY9JZwwGCTy33/7BuOSSS3NVcMstt+Q1AKtSrXKtLpmQOvLTp9MgcC2ugTFVhmrykcaFc80m5rPCv2/VlUbl3AFMvXt5fX4mvRVF6dQEcQOmjLTxGIP2vFeMZ9Hh60EbrE/qDTqu349F4h8VncP7rvAMBGuY9Ox5n3ONf9AuVlPcw754Du0oMQdyE0oVU2M0XE9DIZWURfzGHv4BRMZ92uVzssxRvOs974mbX/WbNe+bNEK1C5PgzQQE8K2SaCaowGAQVX6VyWcWqmAGkLD0xzDkhK54bvX3lvdF0cJ1DBTnDlutdm7kvbG1lWAzOV028F7f3MgkoDy2W1YduO8DLg4V0SYwSYEy1Dy5TE/vvly7Fe3oJI2DUVjfXKvr629tFFVJr12SzDbWoJTaMZXaeIBmKwajvVKrv8pezR23qrowGk6DlQAQ/Sj1awh4ziVwMr5QPK4I8Dy/+MUvpqf/nOc8J37lV381Nf+0l20Q+RzFEisdQBSwz3o6x46lx+rqSo/XXAkpG1dgjF0JhpaSBfLwGHMB1ZVF0mjV9n/QaRplnyttl6rx+dM2rgndovHW2HMs1wOs6Rf3Ydz4HszOH8rzjDukeqpRHVPZL9egne6EZqY2RpIxUCkmhUi/SqbtqVw18ky5n1JZ/laGKuiPAX+fgt9B7JaAv7m5nbtZfeC223ICSglccOGFOUEEA8ZILpaJbrVDqB24+AyGTk4myEoXAO54nCp5BEHOJ3lIwAAknNgG8AQgzsnA6spKDHbJGdiLja3NlGKmpno4yCzg1GqPSJsaJZ0DV0uJ53a7y84pCfJkl42icMGdFkBfkqn4126NYrS3k3RR6tX3hkkjkfBFCYg+xd+IHVR7zmZge7rskar3CHCp+6ZPjplGQH5ZiSIGwpWNpR2ge3jhuQNC0GyAGEaQ/XIBfUCUsSWYrlHUY1chpBHiORlbMLmK50NbCIaSicy5Zq1mTKXSyGMUMEgYbg08HL7yU4Bc7z3XUVUpY343WUv6yOJscvoYCd6TtuFaeT4Jf4cP5/dLCof3MzBOQlRVNkHDQlsd9xI7mck8CoPHTbkm1A3ePc+X77n3Rim1QFmJiBxTngFjNAb8g4iM+7TPAv799z8QL3vFTfGP99xTe2mA7sWXXJKTDs/JcsZMUDMS9YZU0pT67UUdAQjo7TJpOU9elb+lOFhFqNAR4KUkmJDKNDEi69RtmZxKg0IpAEAezTbgT6APsN8DzvEIMy4BSBBsJEg8nRJRjMBgFyqDMhIUixtEG+BPGeBuTHVaMd2fiEm4/24vDRiJRojfu6N2loDYphjZzm5MTk3GqF0UI7Q169BUG7gbVGSsACrGI2mgubk6EKnihM8LuO1l6QaAX0NBZVLGlfG7/vrr03C+973vjTvvvDOuu+661PObLQxgWjyO50XgGlqu1sqfPRuXXnJJPk8VLBkTYdOXyjjRFtqedFaVyGTQvgbm9Y16kxFXDSpx5P8zLlTx7TgNOgc+W4P6fi+kZlKhtbuTggG8b8A68yYqQ9KUCEvJaAz4vvG54yBdY6a2iWXEawR82qU3z/k8H8ptsFoinjIG/H0KfgexWwL+pz71YrtNTwAAIABJREFUmfj1l70szpwtASw8L/hgdriieJiZoCVdv3DN0BklE7QESQEDSvTCMwN8yu94nwlPIIzjeTHJABFAKZOM1tcrXpydsjbqCpSUS5iZm4uJ/lQmQ62zO9XWVqyubcSZ1dOxRfAQgM8A7BANYbQmJpPWAfhHg2Hu0LW4fDS3agRQ29GObrddSjFEJ/aGu7nDFTTQcLATnSHeLULOQieh4Z/sTsQhkow6vTiyuBj9Xjd2NrcjhnvRRy5YGbOUVPZ7MTM1necxbptbG3l9gr+tVic2tio1TAaUS+C5UC5lg3A2OU+DmCDcicuuuCKOHD1aB1QZe+gePO4bbrgh3vWud9U5Eih7Uh67ulpvJykvzfizqkCNIp0GyBdjXgqG4c2b4dwEcj1h3kuA7pZiaryvSkdDYQCWY7m+cRuetaUslD3ST0sby9Xnd6k/kYlqxGzYdAcg5rqseNTt8z0yEM29NEr8NHDtKorvY7N+Dlm2sHoaX47HGGC0GBv6qOR1DPgHERn3SZ/xenkBZKWwVScGw1G8+c1vjte97g9SmwwXrofJsXpFprqrWbd2CQoTOVo8aF5MWkCe95MDr/aUFURcinP/Eohci+FgN9ZWzwQuc3eiF8NWJ3bYv3ZjO06tsvvUduyNBjFsj5LSGRFg7VErZzdiF1+/RQplTEzPxLDbKfx9jGJmdi4Wl5bz9wIqSP0KfZTnJM9TtN38xhjttQj4ovJpZfYxweButBKEZ/sTMdXq5ipgaXo6jkz2iUimnh/6Z29vNwYEQ9vl9y6gx0pgNEqwH7b7sTdqR4caPMOiOFk4vBCEECgFsEblzXYnpjBQu4OYoG5/fyqfA2MKcDJm84uLcd3118Wb3vSmOqELw2HJY3l7aRKeAUBLDEZAxDDwPGknKxDLFOjxApgmNanEybhLrkRma4Pvio7nqtSR96yvo0ILsBakMYauYlzpSAOxWjPRb3NtLZaOYrCLdt62Ac60qcguh/ldo03e33r4gD3HuRF7xmAqcJfWwvDwHsdAk1155ZW5ITz3GgP+PgG/g9iNJuAnX14Nwote/H/lvrUEsiiVq+fDRNF74lBAIfX5lUwP786yCxnQW11Nr69pKPic4wQXz+W4hx5+pGy6sTdIT5myZZRzoCLn6uZ2bCCNHLZjmBx8N1pIsDujoF5OwnOvE5GATwJVK6Lbiz6A3+vFbgPwF7IyYknEUu3xWM+fqw5GrQR6oHiPn1VgOcsysB0h5ZVRqIwiZnu9mIlhLFCeeGY6KaCJbjsmkRISY6C5tJMVCP8oLdHuxSS7T1W7bVHfh1UKktFsG4Hk1JnvZFxhcWGxLirnWPIcqRT67c/49uSb+cd4UrYBOoLxRsoJAOqdm6wFIOIF5+Y11UYu0FoqYvzZpGSURRbaC/lT+V64hWLTu+d8V33GJjhH+g/Dw3eF9tA2Yzu8bxyBJDdyHvib71SqnFDwLJaxyJIHleSS5wgnj/3mPuaKlNVWP8czjUSrlTV5+L7RD4wf30UMIMaCMSNOQjs4F/DHwI4B/yAi5T7pM+HM9PCB1gxutmJ3sBc/+ZM/GcePl52PZufmai/dEgIqNlRRMBncL5ZJy+ThGOSLTtqkdAaFLsErBWCYYHigBB8z0WdYJIu9bjsmsr7LSnzlvvvixImTCbx9lvKTc7FHYHZnGK1u5L+vAvydQa4MgszcqeloTfRjJyf6MAPDGDE9VIOneorNR0ugdy8Bv52AD9gD+hgCzFEXm4J2n63ykJKy0ckOiqF2fsYKYHl+IY4uLcVkpxf9ditalHzY3MqVCJw6tNE8xcAG0GI7MTXB9o8bMb+wmLEIaCfADslo6tepZTQ1mbtUAXa5F0G76NpJmuLF8yBJi4qb937p3rjvvvsS/DkeT5VnZeE7KR7/Ls+rVCoFfA1wWq6B6wOQACHHAIztUantb2D3/MAqbePl6s6x9zi+Z+Z2ALYmlRkLyfyJXq+WVZ49czb29gZZqpt7GuylXyX7+ETZ/hL1VqdTl5LgewfNld/b6am4+KIS+DYrGUCnH3x/GWuknbRncXEhDcg4aLtPgO+gdkMPH48S0Af+P3P35+L5z39+TE3NJFfKpFK3zERkQpndKM+Kdh5w5zgAwqU6ShYzQZXtyakC+GrMi9wSy1OSZgDNvZ2dOHH84eRpqaPSm5qNNslOw3ZSO612P7oTnYjO8LEBH0imtvrkZLT7U7EHbUOyzWJZscgp6+F/LcBn1TPEEEa79vDx+LP2TqcdPWr/t0bRHTKKEZujnWSEkHq2qlVAP1pxiPGcmoyF6ZmUcbYA8MFOTLQG0RntxogSziMCxGxn2I252fksP721vROTs7OxvHw0HnrkkdhYOxv9iW69ubkBVwERiSbABg2BMc3V1Npa/N3tt6enSu0daDf6bQkG1TN4u8QWMCZKKk3WMjlK+i09egOnVC2tSjXzvkbe70dq2tPgl+C85zn2at75vnE/4xjq/Ym/aDRUF/FdNPfDWvYGyeHkqY/Ddwzg5hza4rk8f87lGvQHoOd7qkQUA8KLzxkja+zw+djDP6houQ/6TaBS/p6EInjq3/6d34k3vOENucdp7nNaKTOUXTbVF7k6qEoLUG6A7FWDfHpp4Li/K78jYKgnxzWYSExyavcUMBjGJhuMP/JQ8UQpvzszF52pqdjea8dWyiMnotNvx6h9HuAPdpHqUAIyaZ0W2ZeUSuh1s7Lm4SPUrofnLVLCpqf/1Y8UUkkqBw8fTx/gL95qBnNHw/TsO6wGqE/TaaU6qE2wkZo9rARgEAZ70QEU252YnZ6Ow/OHYp56/O3daO9uRXs4in6rGzMTk2kczpw6U+SN/clY39qKPjkG62zMvhZ9aJBq9QRQHTo0lxnGPCPAXO4cAMXTRXrIeCPnxNNP+uwhxhZgrxLQut0EN661snK23jxdXp1rq47R88YQE4zeXCv1432+zbEt1JkxEmodFfmjKiDbqnIJ8FZLb/B0wOoz4y1Fq8/v/EvqpYo1IKEEuDGAUJGAPp66KwdXH1Ja9AuDoLEQ8FUiMW6qxyzIlo7JOPFqHyDfAe1CbgqenHShC3YHw/jRH/uxDAKyYxRb0XFM8vXsrlQBpME3N9tAKgggMCGRrgn6SDKt16IUEI+d8wyQMSF5r2yMEbmi2NrciIcfvD/WV1fSuyf1vZNeOoHbTuyimWlPRKfX/moPH8Df3YtWm2qYWSsh2tMz0YK/7bRj6djRGiyZwLlMl9d9jO8B3j2F5Aql045Bu5X0EggPHwy10CM4SR35wSD2Or3UjWfYl7GDhx8R5E1OI5U88P+A9nS/F8tzk3F4eipm+5PRH0X0hxHdwV5Mdbq5wxZqIqSq8NibO9spI+UfY2wA3dwFykkA8kowyQTOBLVuN574xCemAYHSAfQpzsYKAPoHg8COXGjakatSV4hgJc+S8QFI3XxdySiGOMcuWllaoRlozXgQiiV2RasSpJRnmiMgJaQEV409qwwTzvgsC/U9VLZ41NlQzksb5P0BaHe2yjyLinrie5Ub3VTqL95XRMD37tprr03gZ2xMCuR7AZffLP6GSo3xGgP+AQXL/dBtPFKQCV6d1yfu+mT87M/9XH7Z8e6ZsAC+HhWTV96VCWg5XAwEn/GPSefkhvYwC5JJhQcJcBjEY9Jb/jf1z9GK2ZmZuO++L8fZU6cy8Yn2zc4eiuhOJOBuDQvgtjv9ErRtj9KjZlUQ3Q6ZYAn4ZJ2SbQUkdaano40SY3IiCNgSGG0GEr8qcJtKnOJFpmaHEsFo6wFbdkfqUKmzUGAxKgYx1wKjdrQJKmQyF29mZtejvirlisZOslxnHJrsx/LsoVim0NnkZMxhQMhVOHMypvvdWJiHgtiI7d3taHUnY3NrkDEXxjbtSrWPMOOJMqpO4pqZzRjM9Gwp1WDQHWDDw+d5UGxNfr6UIKAsRtHcC/Im3qmVLzLcEoxPCWuVN2BBvMyKBfQbGnjuwecZh6i8/LJKKjuR+R3TMeAn8QnOOb1yti67zD3pp3JhDAQ8PEoo9izAY0fumnLOqp4+qx5WleZ/8D6GkCJyGDs32OG7ixF42tOelmODcfT7nAFvKquOPfz9AH0Hsw8AJR5a8e534w1vfFO89vd/P1P1AXtkkhQ0k2PFC7JsAiPGJFCCxwRzWW9mJ3p03gfU8Y7U3QMITLLc9HtjIydfZromyKzHww89EAOW/a1SdbI/NR3R6T0a8Nv9QCYz6pTlfjLtAAfSRgAfTQwCklY7OpNT0Z6ajO70ZCwsHU6pKd5pyuwq777poYLHTcBH3kngcHdE0BaVEB7/OelmYflHxZMfdqMF4LfA/bJNZJqj/JufFeSX06Pb7sWITFWkjZ1WLE1Nx9JUP5anJ2Mi8PRbEYPt2FxfzdLE2wP25u3lPrq0nw1Suq2yHR/KHigODC3GmJLPrU5JtkJxgpeqhh2g52Wmrhr6fh/d+iABNT17avWwheLcXA2iJmIl/UZl0G4J4GpEef78bmKWWnxLG1h2wYA515H3N0agMcjtDCtKhzYZZFY44H69bLqOAwPFdOQodZpm65wAzuO7Z5Y33ynOR83EuDTLRfDd57tBoJvxwvAYuxpTOgcTJ/dNrynxW5KMWrlp86/82q/HZz97dwK++3xCqRiwA+Oy0mS1U5HLcCkejiuBv1IBk0nIZIJrVUfN4AEIygUtZ5zXGI6yTMDu1kbq1dGDLywupMe21+rEAC97D7BtR6s9Ea1e6xzgt0YF8CtZZnuE51kUNqh0CPj25qZjYXmpzhj9/wP4VQnNGLLHroBPsbAK8AHyAulFudMbtqM95L4CfAH7zPjlJ3VqypKg/Ddsl3IPVJ4cDaM73IuJ4W4cmujG0vRULM9Ox/xkP3qtUexubmVRt8msPb+XBeRyu0jMDd4yqw8UPez8VW0JOXtoLmsNsTcB5QEAUJ5Tqlg2N9PDZ+wxvmy5yEqC8gp8BkDy/Jr8vcZfaiZXR6NS7trPiAuUjeJLxq4Bcs4xf0PKhZ9cv5ZgVnp6FT2cg5HGgJi8xzXNP2AVwPeQVSYUGFnPc/OLCfoYLuM0tE9ZqjJQnA7GRGqSrTlpC1QWx/I5fwP8GAYC3mMPf9/A38HrCEJMJhL67k9+8pPxy7/yq0k28GVH5cDEdTNwJo4lcYt+HcqjLMlTvUAdmWp7u/5EP1rtUg+fpbQVIa1xwuRU14znqMLjxMlTcfzBB3OzEQAQ/nr5CPvabibIS+kglWx1+gExjoef5D/ndAH8QQZtAd1MzIl26vAB/MlDs7FwZKkud6yH+VVPvuHhU20TVU5ex6BtJmQVbh+vPaEbZU6MogOAlxI9luopNfhZM6SHXxK3yuet6PT6yNhLu9G/t0cZ6N1dW40ZvNW52bhgYTEOk09AqYT2Xmr/2daRLDBujxEgm5cVAMooqn0iR0wlTSZ4bdZGGICExlDhwjGAJ/QGz/dd73pn9oX3pe+yjPCJE8nxC9CukDKwOtGv69FblVK1TTMDV/A3Ccpxl2qy9o/GQEeDsUJDnyWpd3bSaFgIDqPkfrz0if6vrq5nKQb6apKfFBR9yq0cO+1YWy3ae2NORdL5SKmiiqx4ejo/R+7KjmRcYwz4Bw8n902PAaLBXkmy+cu//Mt4/RvemKUS/p/23j1G0vQ67zt1v1ffe2Z29sZwl7szXHKXkZYr3ilblMwsbUpO8lcQ2ElkQIECCAykICAc0bGkCFFoC2TkwJZhmw5JkxYty7RJWTRpSSS1XIlc7o3cC3dnZ+fec++evta9gt9z3vN19XComU0QoyVXAYPprv7qq6++et/nPe9znvMc7wGKXzqRtEf4HBOWCiHLDIULkz6SagEIRE3r164J2EMSB6AoEltby7oLhY6ac585fUb9UWldCKA98MYjAueTp07bOFewviL8vHh5U4QP4IPO3w/4OVHrHAcdkzer1qw+N5MAn6bVbnAWapE9X+oE4GMpQ+7Xwb2o9+5Lgpl3sFfxVKC+e/Zw7ORDrH10a3L9qS8KLAR5VwLxtJh9OkmSusBhc5Tzoq7B2Nrlmi03m3b3bM1qo46aqaOM4h5D3bSgMFJhEvdOiy5UHQtJ8jKKIrlIvAKaDz30kL5X7Blovv7FL37BVlbOiRcnSc+Cv7y0ZCvnz/t3nFxTAV59Bq5TX4Fz5gGsMR4iPxDGZbGr8lvkRVDxD0BXAJL8hsKlk0VSFFWtpmND5cOxBAyi/VJNBz+fP39Rkf7SgQMZ98/rorAsvnd+5x74gp1TIRcFatoBUDvAritVJPO/dr5TDv/PDf79R/dBQofPZPylX/4le+bZ76ooySczShivaAyNN34mRE6RlA0TqnBHZAEgeoIeIClIY2wmEq+PrTL0DscABEw2oihAl8jq0oWLSZZJmeTAfvInP2BXr67Z088+a1ao2CBXsA5ClzH6eyptoXQmAD9x+GMqbeG6FfYXHFArVWsuzFlraVHRbw81j+yRXdGxR4c/AficIuwUUP4I8PHNF2JxfnIgjtjw84Nc1CvvHU4ocxzovXI2UrkjZJxaTHKqFZM3sf7qK01+XLDCKGe53tAa+bzN5Tp212LLZuDwcSilgctO1zpbm5J7Vssl0TcYjjlfX5LCivvP4s1npm4CCoh7f/frXqf7wffxhnvu0U5vY2vDHnvsMSXvT5w4oe8n8i8hoQ3QldwxAT6fOMZGaO1jl3C9nDdkkhHds5tEIRTCgIiupaWXxbUne8M8LZRJ4fwZjVM47/r6pq6Z10LHQNWE6R7fcwQsUXDFZ+P87BSiajfUQxq/xaLddffdClamgP8fHUz++fnAcOYMaKwLfu7nfs7WNzdtfmFRE4WEHZMLAzUmARH7/Pxc1rs0/MUjWgoTK6IyEl6if/q9rMUhCbKVlfNWKhUVqYXzYTTioL3e5pYbkJlRRVm2n/0f/oY99tgf2/PPv2SjXNVGuZJ1R0TYRMI5y5dRy3jClkYlhRQZ4n4JT0J+Qv1oqeBFxjg7Zwt33C7goxsWQI0KKfTjPB/RuqSFUDBK7KZoXogMMOPDPxKvTwIXDt6jfadu4jGZCI7ksCqaZdPs4E5uIrFP6WVw+unHCZEPOQmlkvNDG3e7Nl+r2v233W6vm5m30eq6lfpdK9tAnjsb22tWqpetN+xZrzO09dVNqyKRpUF5r6tFSlH1aGyzrbZtXlu3dqNpf/G9P6pir+defMHOXzivZDt8NsoX+H3GBEAKrx96eJc9unEaj3ABjWCAnAI32hdUwLZs/Y73Go6of9ITn3Pw2ij2Y+zF7+QsaqnvLK9hZ8ICod4E29uZemdhaVmJaqJ1HvQWCHko9FXkG+J6+Xy4hLZabe1IGbvhlImVxasnXrWlpeVUd7EnNPjzAwbTT/Ln/w6AhYDeY499wz72sY9ZoeQ9X0NiKa41lxdou2dJXhN6soQ+ClVCacGEgQ7QVp8EZPJpYREAFEITHVF+/H3l3Ir1QXIB58AWFxv2Mz/z0/bVP/yqPfud79m4ULORVa07St5ohZzlSgCt+9KowKpE8dhIVat6DtpFP4/VyrA6N2sLd9ypY4PSwXiNz6OIVNF6olsS4Aff7tsAB3z+calYGhCdc488SZtTIdaeR+L5Q+LpGp1sSbB+AYcd5/1v+ohEL1dARDwe26Fq3e5ot22+XLJabmTsQYaDHRvb0HoDFlASuX5mTMiodqUhOFSNJJyb27KxkCtnp2evv/ceu3ptTT1xaauIuoooP1QzLAI8GA+MBcByMHCr51g4pebSbssVVNzTSLoqqmbBS8n7yBXwHYQaJnz2OWYy4RtjTJYfzWbWnIefWYSib3EOq+tiMdtlslDcd/SorLqDEgqPnejIFkns6KcbRVeRL4A6mqp0bjpCpwfs5zvg3LLZxz72cRXizC8uyawsAF1VlF0HeCbC5uaGoh/AWr1GsTFeXdWkZwcQTbgBUyZlDm/67W1ZzLIIRNUjkyvK17k/LAb4o4yhakRg9+3uuw/ZX//r/5UA/8knv2tWqNswV9kT4efKRMNuNIa9pEAG4E2A71nSkU6JgqXUbtviXXdZiX67iYMG8JnIituCi09f2mSCladyY+wZHPAHrDPi34n43WBNa0IC/GzhSNy8ipRYUJLPPMeCe4PXAvhCQN9xcCX5Yc9Kw5G1Cnk7MNOyuw4sWoUK4n7XttdWbYZEb3IEBSyJxklWVisekfO5kc6qWprE7IUL9sYHHlCkHMVNfKfw+yR1+QxeEb0jq2JAsV6n3eMwK6TTwgJllKiTSO5GEKHPnRqmhMqL48MfP3YGjC2NIUzO2u2sA1bQhlwHY5BxxHMcT5IW4O8Nhmpewnn5ni+cP6/IBqVNKHyC1kFrj04f35xXXnlFCWz+cU4SwuwSuAbG7hTw9zOaTa/tpncAwOn1+vazP/uzAl1sg4mMQl4pXX3JbQ+YuHi0M/mI8ryheEuTg8kNvwn4ExFGFeio15X8kudCp88EZYGIRhOcm0mH9a8SoSoG69ub3nyf/eQH32+PP/4n9sQTz9g4Pwn4AHzBCpWCgmMmJ9gO4IuuQGMv0Hc6XAlQ4v1GQ4Bfw52SIhrVHzjlIMplb641US1JdSNKwhcG7YIU1TvQu8HaD7jd6bzithPgx2KA0gkjuHEqfNtzhusSv1pw6A9L/cFgZN1Rh1g+7XAGVhgObAGvnnzJ3nDwkLUwmxvjb3/ZRjncR0t6HZLOcqkqnp/vlM++3euI2qq1SPz2rd1o6PuJ7xaFCt8ZzVUAPfIzoYN3WsYBPxLgwd+HUmeSD9fOYKfjctJ8PqvQZveIeVzs/FicQuEDD897ct/4OwEDYwYQhp/neXJAYfVcqlRVPxAgzXu+8tJLKsw6cPCgVDcEIZEv4HdeC33FWI26kLCPZuGBcqR3wJTDvymsTA/Yr3eA6O/MmXP2oQ99SABYb7aUlA3jLJ7DxyZkkxTlRBELE4SJx0IRIAB4E2GFnfKllXOaWBHBcR94Da+NrT4LxcULF0SLYJ4GUOcLA3vHO37I3va2h+3pp58V4A+tqgi/NzKZp5GMhcPPFXH6VJmUomekmUT1mK/JSyfR5ZIwVqs2d+ed1k4NwkU1TNAOaoY40SPAufVJwIeL9m+TJUTOmdA6E4A/+XodFwndVNU8SeiwWxi9FsBnp9KDtsnbuJy3nrFI9k3WnOwgsCIY5+xApWGL5bodmpm1cn5g3d6GunPxd24gdFB3pyM+XM0gi/gTDazWatiVy1esXq6o4pnvH2UKCz88+Te/+U0BK2AbEl0Whti0BIBGghWgDS4e8A3ahiQvC0ZQQ6H24u9ahBKt6Fbb0Eeu02cBCQlwKL04D8/F+XlP8jlXV9eksQ/uXvLgjQ07dPiwAJ/XTyaSo3KX9+az8veoKwitP6A/Bfz9imbT67rpHQA3H3/8j+1Xf/VXFU2VUeAMvWQ/ZJi1ujejBsgoZOH5ycnHxGeSEYGptyhdsNptKUNe+M6ze5JvnJdJzBY6JHcUWkEroAgCXGXHUBnbj//4e+wNb3i9Pffc8/bEE8/aYFy2ca4qlY4DPhw+ap0JhU2BRiLFXcCPlIAKnMY2Lpds5vY7bG5xQTsKFqpJwBf/fx3gs4iEbNBlhE6DWb6YGauh3HFzh702Cto1JNBX7UJamALgpOzB8+dWI3yAUpr9oVfsksMA7MPeYWfHKoWyFTt9my1XbaZctTsPzFlpuGP5IRmQvNQ+Fd8Wyfpgs7tjG90dKzWqttVF7lmUwRtFcwAdUT4AyCJOBAzFQQKXXZ7AVcVVbnfA75OyzCjYmrynPEfzecZQUDb8zMLBg4CBB+cNs7ZJZQ1/i8RwRPCMKYIIHgA1uRTGLdfOOIvxC+hfW121ZrttDzzwgK41evRyLdEchoXiiSeekMU054XOipaeU8C/KaxMD9ivdwAw+qf/9JP26U9/WgO7D9hXKop8GPwMchK7dKDyKkV3s4xJGQqb0NcTEYUKQlTOhfNZAjhkmABH8MNM3JMnTjhw4NY5GKmJeKNesg/85R+zg0sLdubsWfvaH/2JDYZFG5hz+D31qfVcZ67skj14ZAC0UHGulcbi1oNGKSglSqQ/xLBsackWDxzIokjAIfhl0UKyavbnKOkX/QLlE+G6diLJUI0+rdLdO70jlc51OVtx6KlAzen/XQkOxVtQQ+wWrn/cqD4gE+3wYfglo5H43Y3ZivgMwXixG7CxzRXM7pht2mHouv7QeuubVtbfR6rIHeZGduXaqlWadau3m7Z+bd3KasHorQH5R5QP+PH9/u7v/q4Wd75D8jLezNxzAtB9AGhE8qrCneiNG/eZCJ/nAWoolODluQeRTI/XRtQP6Ef1K8+FfDKktSwO0dO2PTsnahIpZiwe0dDkW3/8J1aqVtQOMlRCR44cSe6hHX0ePgN8P9cX/ZsZBwQqU8Dfr2g2va6b3oFub2C/8Ru/YV/+yle0hUfdgFslj0iUbW3vZC3gYmtNApfJH173gDuThF0CXC80Ds8Nu879M3nDsIpJGTsIEm1nz5zJ+N9xkh6222X7z//qo9Zu1e3CxUv2B3/wmHX6JElrDviU7gOcRY/yA6BFtFScOsBMa9xFez4B+OWSVecXBPghk7we8Hk+yvG1q8GyIfkNqVWMANoBn4IsFgXn8x3Mbx3wPWn7gwCf65iUdTqNlArN4ptNnnEAqPz3RWy5s4+hXhrnrDro2Hx+ZMvtWZuvt6xdKlsjX7Bcf2Dra/jl96zRrFm5hg3ztl25dFmVs1HkxGLMz9GXmAgaUMRvn2gfuwF64FLhevnKFX3/fN8hmWSHhHom6BsVVnG/UqFWADzgSuAQhVoEA9WqJ4QD6J0+8gU5dpqxiDAmkY3yf7M9o8QyCxPXw06FKD0sj599+mmdh/7A0DuTFCbXSc6AB3QlCwmLA9QjC8gU8G8KK9MD9uMdABgoQf/oRz+qhJSsZqE5Uocg9NqtZkse9UxedgCnLBgZAAAgAElEQVSrq1c1UaL0nMkflbNMPCYbWuaXXvqeJhtRZBTiBJ2DqRVa/Nh+QxMomlMUjTxyYLNzdfsv/4sPWLlE8cw1+8OvPm4b2wPLFRrWG+dth0QhihrA/jrAz5VLLg/kGABfihaXxIzKJStjU7C8nPkDqeBJdr6e+A3Aj+dIjKriONEu7izqLpwAKyw6/ys/nDpkTX7fPzjCvzng32jcjLl1XIKM+uUOrX+u2PRuXAMtPr7VKI4GVu51rDTO2WKjabcBgK22lccj27m2ZuNBz0b9nkzYKrWSNap128Gzp9cTjRP+M+EtHzLKRx991L70pS9pcW80agJUai0i0RvcfeRqRJ8lTr9Zq3uHs+FQUXRYZYffUhRrMc447npdfhzP5wOQGZ8cy3tw7Oz8gpK2k8/PL8zb4sKivJoAbiqUWaR++K1vzapt+Qw0K4f64fMz5mPRYJwSBE0Bfz+i2fSabukOrJy/YB/5yN/SxCDaRq5YSY00Qh6nKDRFbMSY4XzI/4AAkyR8WYKqefmll+wajSgKrsIgaotiKxYFwB8gYBLhtyN2hiiQfrXjvrVbFfurP/V+q9fKavf3R499y66sbpkVm9a3gm0j+wPwK0VVYYZHi/e19SQeuYBhp+csiiJgc08dNOvJBVHrQLpTihRTX4BJGmIw9ryFFgJ2IInSyZqaK9J30FdjlOukPrcC+K7v3/u4PrpXhA9dj2yfDwXIJ+qGz4ZTJ6eh8Ivr8MdYC6mKkUl6jkY2W63YodkZmykVrdTv2Vy9aiUbWwfufDRQbqMbVbmpAjkWwWj9R3QPGBLdE+0fOnTAXn755axVpa89OX3vwbfvKpNGMpkD1PlHVB4SWcYUFEoAN+cJF89YeMLGg/MB9i4X3syquVWoVW/Yodtu0/szruNYqMn19Q2jfwMLFWOXc7zvfe/TNfAZUOKExDOsvCk4PHv2nHY1U8C/JWiZHrQf78DLx16xX/7lX8kAHcCHAgnJItpkInwiIiYmGvNoUMFkZdKwWESVIxMMThbVDUnbUs4nLJMqPE+iRSKTkIgQwMj4aiwE8mOrVvL2/p94j91++0FVTH7rm8/YqTMXbZCr2Shfsi2id0CNBihF53MVocPjA2RpQRlsd/YA/hBPoEbDZhYXswpg97HxKN999Xd5fH4mwo8HgC+6RODr1I5UOilhO1DO1lspxuNmgM/xo1stvNLpPVcgCj8tZNcX5mbvzx9UXVewQrGgSL7Q71qrkLPlZt2WG3WbLZWs2OtaiWR5PqfvLc/9o10j7SYnmptE8prvHjkknDa7w1KpoMiZAi2OCTfVkF1GtB/BAh2y+Jm/Y1WNFDd2jqGeCTsOzieRAMVyKUkMTROWxownfo6dpCifQlFN3Qla+G4JRIjOVRCWz+va0dzz78LKit17332ibVhsyEswVllIkBmTu+B/XjcF/P2IYtNruuU78PQzz9pH/87flYEaEXGx7B2K2GYzacXjmnuMMODpdxoRFn8nQgKwXbZZka3usZdfVvNoHQdt0HHNdQA+rfnwbmEiAhb47URVJkiG9JMOsu9+58P25jcf1Xs/9dRz9vLx09YZFs2KFesMhljlOOCjzAHMAvCLBe1UePQBfLjtBIx0zLJ63doLC1mlJmAd0Sd20dcD/ijnhVskB+WYGb4x8OBYK2DPAPCPRwJ+1RLsZlM9+qcOgHaIKbGbxd/Kve4uIh6678nGZt9lPOvUlx8V2n8tfqEX9cDePwe7Gro/RaJ4NLTcqG/FQd9q46HNV0r2+uUlW+B+YW888n60UHtU4+qeShbp8kqnygZWrbt0l53UbYcOSYePVJN/jBPGBOcJiibkmoA4Y2Fr3a0ZeD0gG26VQeVwX6HkQnIZC08sAqGY4bWMUS3Mw2HWqxjxAfJiQJ5AJcZsNG4hkOEaCRQA/auXL9vr773X7rrrrkyKyXtyHP+zCPCeU7fMW4aW6YH77Q4AXF/9o8fs7/29/0vNT7BIrjfqKsRqt1qywwVc6JjERPS+ns0EAmPr97qiZKKLEZjChDj16gnb6XYE/oOdrhpwEGHRbg+AIqID8JnQp0+ddjWNQJeiK/fKz+eG9tCb77dHH32fnTlz2k6dOWOPf/NJcfijQkrcUi+FJLNEb5Si0pXIDGWQqSi/YuPeQO6bohewV+bv1Yq1FhatPdt23T9rRhmDsUHm90JFrStxUOC4NYD3DfBko7eGTMe4k48rdPB7hxqKxK4WCVKpHoOzsCl/qTaFbuscVbpOG7FYALJhnZmQO72XksfZ4pM0/rp5E6NrYnshMY+qh12G6UmKsRUwjRsOrDDoWaOQszsWZ2251bRcv2vDjU2bq1TU1KTT6dqgP7Rqpa5uT+wu6LqFFLY/6FmukLNDywfswMKyPf7443b06BH5Jb344gu2sYFxHm/rTVrca6low9HQRrx3Utrg+Im/UKxZBB+RNG/QixiKKlk1IyyQY2tqsFKv1ZScnZ+bs4sXL9ns7IyO7Xb7MgFkPJJs9mClrMVhbW019bzt29ve9jbZRxx76SXb2Nqyhx9+WEncaMrD/+xCWXjCpG1K6ew3JJtezy3dAYDrK3/wNfvNf/gPMz11lLpPJtqi+ITJw4QNK9qrVy6L0iEC53XVStkuX7yoqD2kdLTeK8KpV6tSPvSRJxKBl0rS6585dVrt+TDxoiWhPOZRbxRyduS+u+2DH3y/Xby4YhcvXbI//PpjNs5XzUpN6wxJABZsQKfZ8liFNsJINUD3RiiK8ocj623vOODjZQ/gM3nbbVtYWhT/T1ReKJddI69/YOKuQmaUd3W9A7K3zlNryGhxKKTy6J3mJh3+npQyo2TF4BiM9QOKFSqBfXGRPl2Nua5T5HCMfB1S1VhKFLuHcpJk3tK37H0FWHIoDvNsr7+X7CZGfdkz1IsmLn+2XrXWeGytfuQ/clYq0Du3bv2uA35/1JeUEwtrwJ9uWDO1lh1YXpYiBrdNkp5E8IyFyOGEUgtARsYZNMxkf9qovuWjuUU3u0ZvqkOkHe0GtYmZ6LAWiVsicnj37e0duYQGnQPoE+lD9Z1fWZHkMvx6UJNxHLvV7Y0Ne99f+ks6NzQOrwnw57Px3BTwb3HgTQ/bX3cA0Po3v/sl+8f/5J8oKsoiruFQEytAn/+jpZ0UL8kf/9TJE1mXIhXRVCp24tXjUjUwmVD9QClw3kqtakvLy9YdDrQARDess6fPyFdFHC7hOtWr9Got5u3O2w/Yo4/+mLperV1bs9//6tel1ClU29YbFW04xBu/a1bOyQwtHCC1TeAa8T7BOqKjphWyVojus1Yp28HDt1mxWlHtQb7kjcf1EMZ6ElXcfm7khmz6nWt0sEn+X+klSbufM+uos5VLNgPwU2bA3RaVcB1KN6+FoJAUPumE8topsCjE9XBBvpvwkHlvcdfNRtWNAJ+dTW40lIqqlB/ZiA5j474t0Gyl0bBZdkOdHWtUapYfjVxGOaCPbcc2tres3mrIiI1PoMi3VLFWs6nKVuwX+H4BR0A9zMkC+L0Ia5QV5O0NKDwYiOcmP1tUcGthTQ6ngHE4bTIuqRcgh0Rg0u+7YxzHE2yQ9A11WeSc+J9mMMg2X3zxRXvim9+0O+66S0VZUDhQRlA/k01SpoB/sxE3/fu+vANUmP7Ov/6ifeITn8gSZlyo666ripK+vxIyDMLG9uILz2fRG5MOiubE8Vc0ycM1URbFyDibDU2qnT5WDaWsqcTK6TNOb2CnQPScnOKLhbEtL83au971I3ZgedE2tzbtG3/yLTt59qIVKy0bGG6Peetgg1yGJyqKT5cKPRKvoo6KagoyHqhligOn1Cw5m7/tkDXaLefYAVKiaocI+egH304hGMlCN2jzRjA8sJbefTggE5T3kjRSqkmSvFllbqKFtGIA+KmfblLWyDKZR2oLqFzAbllvtNS6vif6TcfWXsBPUT5VzUNyEwA+TVa6ZoOelQtmM6WyHW61rV4o2lyzbr2Na5aHTzdvDK/FvN+1LkVeZaw2etLtY7THd89OEFqEBC5jCa1+qG/4PF6JO8rGVqh1IqEa1bOhvIpAhMid9+b+R20A5yPJG772AdJ8hzTy4Vh2BgQfROuMQf5HhBDNT3AF5dwsFE89+ZTopx//iZ+QPJNENO/JokWiFxXPFPBvOuSmB+zHOwC98c9/+1/Zpz71qazHaZTAO+54JSRSNrhctrRo7JlgJLGI8HmEh8n62pqdPnVSICWlBxOz66oIgJXoaxtuv4J5V0mR08qZs5lED8AH86TaGHZtcaFtR4/cYw89+IBt7ezYS8eO25PPvGDjQtXGhQpFtNajfy1NvomcoXWI0hU9jy1HT9diSV2hRjL4cv8dl/eMrTk/p+5XuWLZugPoil11DdcivT2nLnpPVnm8pETt9RG+l/w64NPkXNJIKnvpgUukHzQK18mClIAcQIqm5nDdrsBJ9E62m5APc1oMgtu/9RF1Q8CnVRgP7lUfE7mRFclVjAaqxgX0F5p1OzTXtnxnCxcjIzWaH4/EmdNFqzkz646ho5FsGIjgI9EJqIbsMbxxoHniPjabdX0HLBZBzfB6IukowFJdSLeb6j9W9dqwX+A1iAB4QMW4585Yi4jvRgla3Ao5CgQZh0ePHlViltqR6GPL3xmbcPUc893vflf2C0cfeMDe9KY3ZYWDschMAf/Wx970yH10B/qDoX3qM//c/sVv/7Zol2grx9Y36BwmnfxQaEqO33yhqEnNVrez49p9jmEiAvgnT7yadcfio9LoAgBrz85o6wzglyre4Fxdsc6ctWLe2w0G4FdrVet1t2xxYcYOHViwH33vu22HCtC1dfvDr33DuqOC5Us16/THygmoa5cAH1+d5LYJkMlUq6LIHJ93pU8zG4OxFWtVW7ztkDTbm51tzwOk7wfqBs5fydqiUwjuf+P2y3pP9bSNL9SP5fUDNSnHNwff/iTZVA9ep3Nkn5x4dRUjQe1oDUqOnUlvz73mbeK9sqFzAxfNP21Y3ZjSoXrL8wG+ABHtD91ymd4BLLzDnh1q122xVrb5St7G25s27nWtt7Njtx2+U8VNL71y3FrtGclhiZDh4BkbAD4gDD/O2AJgpXBJXaWg6RgzAepBt4TqhvEnNU9yvCTIiMKqOA+ADyUTlGPIOl2e6bmWoBbDpoG/Ebnzfrw2gJ4dCccjM8UZ9OmnntIYfesjj2g3QXKX57X/m7Y43EcoNr2UW74DvcHAPvWZ37LPf/7zArOwK2aihdlU8K7RaxSDs/DN2dxwe10mBH8/v3LOrly86NRKqlyNRhe1Rt3m5uelnkFRI8C/umorZ8/KrAs6SGLDPHrxovW723bwwIK1m1V773veJWzCs+Yrv/81W93YtlypZgNROkN50gOmLs9MDVBoX0hJPw6NLCgUakHriDZKiplS0eYPHrB6e8Y6AxYE+HRyFEhGE4cvDni3ZQnqGflyitBPlIvzMEnVQ4RP0taN0oZjTwqHkl/dtCSrDJ4HlU64cYYxglfMegVwfJ0qH5vw4bnx1xz1BNlftbCkorPk4+/ncWorEriyfRsP5aIZqd18r2vNwtiWakU71G7YTDFnFbj3nY70oADsTqcvq2kaoEx67xAUAPhcD2Mo7LHZ1QHe/T4CAHfGjEpavOdRfcWukddR3LWzvWPX1q8poo8GOtG0nGN4X6gk3iuKuFCasSslictOY2drS4ZpXBPjHHpGDVAaDaNtJ+dAHnzb4cN6z3//la+I0z965Ii99y/8Be1oY6cwBfxbhpjpgfvpDgD4n/7Mb9m//J3fybbLkQyT2yVJOmR5iph84iLLZNIRsW2sX/OoFoVNsWCnT52y9TUvUAlqCMCXXL5ckrwTLr+YOPyI8AF8j/DpXuX0zHjQt/nZps3NNOzhH36Limh6w6F969vP2Klz522cL6mh+GanJwoFVQ50iACfwBUbYN656EVYw/7ARj2alqNO8XaELBKtxXlrzS0o+chugefclMsjREV0xOvR3ATNvBQ6qfAqQ+RIqnpEzjV4JS5JaI/ypcqBL5cXTET6I6NPrtKY3Ku0Y1BiMrSWUuqkTlt/SnSfXeMePb4retyJIap5E+DHYIQukmDf+whzceQw8oOe5Qcda9nYFuslee23SnmrFYs212hpdyDOvkNepphF+HyXcOVw8oA70TQqGagS/gZ/vrZ2VdE394TxFVG6zPqGQyVMOTcLR7TODCtjgJ/xR+ARBX0co45XhYIop1q1plaKvEfsDrZ3tpXTIbLneu6//369F+OQCB+xAUlnFpdLFy/pelkUPvCBD6gRCosRC8oU8PcTik2v5ZbvAIlIInwoHcAikmVMGiZVKHOCg2Vi1qE/Njc1OdavrU2wDDmZoG2uezFLSA7V3Bo7hnLZVRKthgCYY4j2zp89J6tcuWWiBHGEBfONxO2dtx+yOw/fZkfeeNSubW7YmbMX7NnnnrfuMKd2jFvdgQ3U0NyVLeppG86Z4Z6JWie9B83N8/j1JNF3pd20uaUlK1ar1kMqmQGyq3GuB3y4dPWkTXUDbnfsEb4regBWdOXeGGUg1VFS4ehkfozOnpPiXouLxKQTSWAHfgdof7ddOeX1TVqy65xozTgZ4WfNdnc/0ISAP91wt2XbTQizC6HWgCT7oG+NvFmrnLeD7ZbNN+q2jIqr37UBnarK3iAn6D3GDXUcGKmF9p0FAHoHsCXav3Ll0q6XEQoqCtiSwR7jDZUYQM2DyHqXmyfoaAjcFSTkvcaD48NCwS2Ove9CVHDz3QDsUDicl2MBdygcQJzzM6aheyKhy7G/8fGPS132Vz74QV3L+QsXpoB/ywgzPXBf3QEi/E988p/Z5z73OU3MaGsXboVcbKgf+BlQRtsMUJOA295yG9zwS5kEfK/QHItGIeouVz0ZV2nUFe3zGvTbK2fPqb8pPLv4dXHwbuBmo77de89dasbxyCMPS+Gztdmzx5/4lq1tblul2rCdwdh26IgCVVKk+YmraJQIJcqH0kifTcnb7kB+OC5xH8lZs720ZI2ZtqSX0dIQWkeROB8cRU1E1gnwk/mPf8ZUXZtF2Dk8eVKEb1g6O8Wj3YuOTTRLfve1XkOQfP3lnMDxierRK/4/AL64em+A/v2PqN8NiinV8CbKCkmmZJlUUo8G1i4V7a6leVtqNWy0valCrWajZr1Oz7a2t5Qkj50R0TnjKiJxkv7yTrp61VZWzip6nqzg9TqHnHaQgDwLA6BLgMFzgDO7BsCdv3lHLJK0vayZSpxzMMCUranggj62VAAzJonso5NW2EOQmKVeIHIE5BHCGvkLX/iCvXr8uB194xvt/e9//9Qtc18h2PRiXtMdQKXzqc9+zj7zmc9k/vRqWm6mScrkYxIwUZhoPtlmNOjhNLsdilu8HSLHnz1zWh2FIlqTGRmNz/Ouw6e7UqVR8wQwvXKxZjh9xsZDPHCI8nI2LhRtNOypFSBal7vvOqxmHG9+8E3Wmp0x7Jy/9eTTdub8BSuVa9a3km136Nk0VtKWBUNRHdp2AF9SyoIVKcJC/pkAH1CCa2ehqMzO2uyC5xdQ1xC1K2mrqti8+vIKrFOBVVA6UvUk+gS6ZBLweZqq29GY4rBw0/TonoUGvyDF8Egyx+QVnNKZjNYzwE9++8G3v/YIPxqvXw/4E8b9kzRQdhFpl8MqiIvqYGCV4cCWGhU72KzZfLVoFT5dr2tzs/OyEgaUuSf0Ph7yvY7HGhvRuJ4xBKBevXJJPWcBYsA7eiiwswSICQ44NnJEPAetwriLqD68eMLTnvvPa/z7YezWdSwRPNJQno+OWUT/cex9992nMUzEH4ofPsvb3/520TosBi+9+KL913/tr4n6mVI6rwlmpgfvlzuAjvxf/M7n7ZOf/KSanoTsLCicAHzJLHs9baErlaomKBMPlU5suYnAzp09Y9ubm9lWXVG++pwWlKhVkqzdVKLMC686dvbUKXmzEIkj41StkUvi5TAzN9uw+dlZu+3QQbvv6BHb6fTse8eO24vHjtmAwLtYt50+VgcDy2GvIG4+qXXUEMRBrZC8dcY9EpMOrtgqU+KfrzdsdmnRqq2G4aVDQVo+X5T9gxaP1OWL8wDsNwJ8V+z4oqDaqJSoRYefdcOSLYOaKIrOkfQfRc8YOereQi5fDXaLvILDD9roRrH6D+Twswjf9xc6taw2k+nmyLuZ+euJsn2Euutn8mIe5tQesZobW7nfsUp/y+5enLND8y0q29RwJTyAalX3Y4J2kZYe2WankyV15+bn7GJqjBN9kLUrG3kxVjS4jybmUDCe98hlKiCSsewWeD6SuQQn7D6lrMr7To9/QSe531M5610b3bSI+pFrhv0C1M4P/dAP6TmUOSxKX/7Sl1QtjqvmFPD3C4JNr+M13QFA5vP/5t/ab/7mP3BePZ9XYpUJmoE/FsNE6qNR4ubNLl++JL+U4QDbY09yMjnPnTljvW5H9gFQNG5R4GEsERSA32y3BPiAKc2yz5w+rUgfsI8UKfFwAW29Gl+UbWl5yVqNuj38yMPW6fbt0uUr9tQz37HNzR3LV1vWGxZU9SnWIql1dikYNxUj+i8USvqZBK52FFBICMnZ9s/PWnNxwYaqRxpr11HOF8VP09bRBS6Aku8ABJDRyBUIT7JKfVyOU1LXE6/xT175apHo3L0WNuEkxyd6RzL7LHPrq4cOJdnsCK1CrkDlTBbKieKXieVAPyYgn3g67jZfkNepsQDwXtHZKzVRCc0OuxLkmslfv9DfsVaxYMuzM3agVbP2uKvuWoP+yA4fvE0+TFevXJW9BX470D0EFRRsLS0u2Plz56xY8P60RNMANTuCnR33tecBIBP5nz59RjUg7BoWFhbt9OlTsjBGN09OiaY83FPoJPcqysnHJyp22V2wOLBriIUDmoj3CS9+zv8jP/Ijoo4AfGgjrglqh0WDhemLX/iCPfjQQ1PAf00oMz1439wBJsmX/t3v26//+q9nHH692fBoczRS5ESSjSIqJVUTcDMRkLrJXVO+OEVbXVuzc2dOaxEQfKTIGsuy2AXEBIPaofCKczLZwy0TMIX+QaNdpNhpBA9btuXlBbU9vOee/8TuvPNuW726Zi+88KKdOn1ONgvdUcl6o7707NLjs+Ak+aM3mnWrhVKxLJ4fzpeKoTxWzDLSKVqx1bDGgSUr1Cvewao3sEquZGWZsvnrhc2KxF37HxG1Pu8E8OJLH+0O2RGELFNtEOWqOcYBSA9Fo+lecQ7lEAL0J6we8qPIJ/juYRfw9yD+DceWfIH2uKvtHhaU1J4X6gLSkqBVe3enxFVgx1DkfKi2qlW7Y7Zht5d61kJuyyJZqVlnu2Praxu2tbNlzVbT+mMai7tfP+qZohVleHbs2DFRJgA7kTSPkGsCujyPm2UICrhfgDPjEtBGXomVA1LK0O4zTgFtxhvnIKkben0vJNwSLQmYyxlUOYOS3XvvPfbWt75VyWXJNLe2FKRwHhaNr3/96/bUt789Bfx9g2DTC3nNd+BrX/+G/cqv/G+Z9A3JJIEgk47JISVEamIRW24mGhGT29cWZGcMzQOHD+DH9pyLyee8s5X8dFIVJROICcWDKC0aXjBhKb4C8InwlVQtjO222w5YveET753vfIddubxq586t2FNPf8esXLf+uCyQ7kNNAJKpCMuvQ765il6Z1HTIgv4xqJ0R4OUSzVG5aPWleWssLCiCZhdAb1h2BKVKaSKad9kloD/5mAT81DbL65rwpEkc/pjFTNp8+P3ki/anAf6EBDMAX315/0MBvlokxrbAFTxuNc3up2BwajkaqpRzdmSxqYRud3vHbj94yDZRwmxs2my7LRnu5atXbLu/ky2MjUpDSftJAAZ8EQOEjw4ROlWxAH7kAAg0UNJcuXrVNtbXNdbCBC3skVkQsERgjPFzJGljnOGrQ9ACt4/9A4sCwM74BPA5D7/zXtgucF0sAvD3v/d7vzcF/NeMMtMX7Js78O0nn7Zf/MW/pUkGKIsSSVI4flfzknI5S6AR9RMdAdTQNlAzocGeBPyIHOX4mGwaROk0m5qgTGYiMZJka6urmX7EI3x2E85xQ68cPDhvc3OzsjjA1KpSriq649pXN7vWz5dFtfSw3eVMbOtLeOtwrpEDvuqkCpYrJ1dNkrdsCFIEzutKczM2e/CgpJ28LjcYaVEr13b7qCrKj76xKTK/PsK/HvBDlz9K8ks5aXqhrot9EqaGJDWUQpODRJ220mMvpfP/R4SPYij1xJ28CDkrJ+UVfj/cC5qmjPp2oJSz2xbmbKndtmapZN2Na+qgVSo4j97pdb34rJC3erNlw65r9OHXSahGEp/cUOjyI+FKpE2VNsdFh6zwzY/K3ng9z9PNigAk9PzIMYO6YZwHtcNreD8WBBYGgJ33IT/A/4z/sP9+xzveobnw5S9/eQr4+wa9phfymu/ACy++ZB/+8N9MJmh5adsBNICZiJ5BTiMJtxUgSi4qCmMbTvQHhw9nSvSELHM09Ag/AH/oLaAE7kxOoikAn8lEBMaEYnLG+TPhIjbKBbcznptrakJiqYtSg4IZtujPPfe8vXzirI0KFQFndziyARJKEnZaUKhyVX/GlLyl4bm3RCTMxitfrfbEXY8sV6tZC4lmu+2v7TmVVSh7AjD43/83gO8LEVXAHuGr6XmYp6VqWCl1JimdiW9T/vzpweuzHMUt2Cy8dkon+c8pAZMeiV5ywIeQymnnB6+PvXKp07GFZs3uOXzIajayOk1jel3bvrZmRfoh1Kjeztk6PRVaTdtcX9fnJ0dC9Ix1AdF2aPW515MWCgQajBUW+mhEHlE5Oz/AnagesI6mKRzP3zgOUOeY6NDF+TiW51hIiPYZWySX6Xwl3/6hV5Az9licWEj4f5q0fc0wM33BfrkDp06fFeATtUuV06gnlYpLDgE8AJ+fAWiiIBVMnT8vh0sVxhbyAnxUOqhe9nDb8jFz4DOOy4gAAByuSURBVGDLzEQjwgrNP8kw/pEPiNcxYSm9VwMVeadX1DOV51utpr3lLQ8puXf23Ip994WX5K1DdNwbjKw/HEra6e6ZrrLxTlipASyRabmi6HTYJdmn5cgVJnD5zaYtHDzglrupMpdFhPN4Ba5z226vsAuIk5SO43FE3m6xIPO0fAJ8NRnfNWq7/jyRAN47Rv5DAj5J62Tkpq1RkvNoe5P0+p6d9t/pLkU98s6WzZYLdv/hg6rMLQ16trqyYvVKWYV349SLmPGEwgtwhXsnyg7PG6Lx8C0ivxOFWzwHvRPe9UHT8HdeG0VXUJD8zhjjXBzH77xeBWHttsYbQE5+IDpgMTb5jnHKXFpatne9612yVCa4CUkoY5dAZwr4+wW9ptfxmu/A1dU1+/CH/xdFVwLhWlUgGw6YiryT3tyBuC9wB/ABUVfp5DW5zpw+lXH42YVQqJSoD87PRCRCC3/x8EuHOok2hwC90zpw8EMB/4GDy0lDXbQHH3yzrm9za8ue/s5ztrnds05/IOdG/i+U8Xb0ZGwoacgHjMeeKqVfa6FY8oYeSkq6VbCkj8WSzR1YVpSvaHw0UvIYMIgInxoBgX5YLySXzIzGmozMpcrx4yksQ5sv1U7W+NwLnzLQT57339/jZNeozd1ubk7lxGVQ0TCZtJ1cYG6YtBWwT36IUA0lwL/+vbWDKlh+2LdWYWyt3NDuO3zAFqtF27561Up4C/UHUlhRhNft8V17jUfYJkclLeOCKJ5xAbhmBXzjsSLsaLXJ36BdZNq3vp41Oica5zNFwpUxwi4iulVF28WwbIhcEp+WBQCKkfckGYw0k362JIW5TgIddghTwH/NMDN9wX65A0zCv/23f9m+8Y1veORd3eWriYpU5FKrZtYERLmAOxy+VNrQI+aeKgH4TLjQdaPSid95bURf/M+5Q6nTpVmKFhaoo+vvDi6GS1apuoxvaWlerehYdF45fsJOnjln252eerf2hkTTAHdZShnp6AXQaM2TS2WK8rPIH3Ajok1+NdX2jJqcF2iOkiR/EbEL+EkKoy/XDscvNustm1kt+GeQlHICoDF6c7D3HrhSFuGlM7F4KNmcED87b7JZyBQ8twL4mReQt2b0AH2vgv/GgD/xBWhB9N+dqpuwao6PBt0EdTcaWjk3tMqgY8v1ir3+wLxVSbzjybS9JffRWsWN+bY6O5nuPQz6APpw0IQ6YdcZwM13RXQePXABbsCda3JJp5v4UTwVxV1E8dF+k+ehiPjHZybKD0onErshL1Yzn1rNKMh6z3veYy+88ILOzwKjhu5Tt8z9Al/T63itd4DA9u///X9gn/nMZ0W3oJsuJ/viUEvguROcO01R8MdHwRARPtE4E2vl3Fn1uVWFrYqX8lYslHedM1PhDAtL0DpMPs61TsEMYDrJG2dAifc5PP6sQL/X69ijj/5ntrW9aSvnL9ozz37X1jc7NgY4C2XbvrZhhfaM3DVDl00jcnYL8n/HbK1YVGJ3NBjJ/kG0jmgM+P+iNRfm5JePkyWa/ExmyiJC3iI5Pd4Q8HPekzbEkJ6UdXsDgX0ejx0iffh8rJF3jdrUoBzAF1HviV1P4ibAznT6txDh3wTwf2B07+i+21lLmD9RBJY+ji+Q6cH2CnDPja3Y71p11Fcl7qHZGVts1Gy4s2mtStW2N9ZdfUW/3G43s9bmM4f0lz61jLmg+yLKB/yJvHmeR9g28NpozQlQ8w8qhuf4R2EV9FDkpeDr+R3bBigilDjsEqKyN75Txvx73vNeO3BgWRE+u+CpedprRZjp8fvmDrjXutkXvvBF+7Vf+z8UQeFVTwOS6HQlKWbi14PDZzvMhIF3R4MfEf6F8yuyW1AUlIArZJkBmKHUCX0ziwIcLhM01TZlFZu7tIX7u9x//xus19tRNdfBg0v2lv/0QVtZuWAnTpyyY8dPGinYUb4s+4WhmpMXLCd/HXYOGJoNlGSURxgeQPWq8hAYqqkn7RBZqNsrl9otax9csgpNNIajCT98t2IOg7gbAf5QhFJO6hs0+b6G8RmC0nHbBXnsqCo3JXBT0ZYi6QD8tHsgyRsLQHLiufk4ug7wb4nKibMG4KcNgbd8DPvmoHi8QYxuaEqMc+00R8/3e1YdD+zgXNvumJ+1mXLBct0tG2xv2qBHjwRsLNyBlWQpkXcU9xE88CCqJhjA6jikv9AuoR5jvDIWI7nL54tdKT8j3yQ6JzIPrT/nDefL4PM5JwtDdMYC3Hk9CwVSzCNHjmTOn7J8nkb4Nx970yP25x1gPj/55DP2oQ/9j+LI8Qyv1WtZxCRqJpW1B01Dsg1FBDRMVRRQThG+vHTkoQLv7pMGeV+odpjQ4WwYnGo0qIYichvmrB/g7g2DMsiNbGlpwWZm2zYc4rHSs/f+6LsVCV+8eNmefuY7trFDS/OiVepNu7axhSezuxNQtStSeuiOlETVJGArZa+QddmMFQZozL0hSa5asRq6/Jm2lfLINL0Bih4sZlgxpyQuT7kZm1fLDiNXIMDPS/7pDvgAvqnoSvbJRPJE+6J3PIaPCF/X5PWvWYSf6qHCeu3mA2rCujk4/D81qs/APt2uSCSo0tcjfF+8vHYhvH78KgdZHoT3KpB7GY0U6R+aqdvdS3NmW9esVcqJ3iEfrsbxydCMCDvAmvFFwBG7P8YlAUHYe3DfSagq6bu0qL4K0VZT0mIUW8lsLYzboP9CCgw3T6P1yEmxADB+t7e27PDtt2cChhiv73znO7ULYHxyDVPAv/nQmx6xT+8A8/fSpav2Mz/z32ug05kK6wOiHSYEYC2uOlXZQvswiejtSeFMuVxKnjB5O3HiVVuXpt4bW0tPnRplyK4hNavgHET4Qeswsdha0yZPzUYEVLsNOgQ0spsnmXa39QcdAf7dr7vT7nvDfXb16qq9fOxVO3nmvPXH+PbUbRv/eylhJLZPr/fYWL7z1BugMimzQylYrj+0Qh9duXfPGrJINGvWXJy3mUbbLRUSVRWyzLg/Afj6X0ZnqWV5AL4KllKEj/0A/8gBCOELhtnnJOAjFSXCd6vlROtkIBvWC7dO6ci6eTIxrKA8QvcbnCeL2gP4HfBFTWnxTTmLVLTmJgx8qlRcoOoGB/3R1obNFsd212LLDrdrVh11bevaqtWb89YfjQW0jBUvmmratWvrGhvcW8ZgqMeiCpddJq+BWuF/gJ8HdE9E+lA3nA/KiIpuzhMNWfgOoylKqMYYjyRryU3B9Ye1AwVfRPnsEH7qp35KSV12DFPA36dgNr2sm9+BgRwNc/YLv/AL9swzz1i92ZTnSUTlREWlMhNyoO03g54ttgP+etbMg6bnrx5/1a5eviSOm9dB+XBuoi4mWq/blUojzLFCR83fz509K3uGED3uVaF4+w5YBiYrevytrQ1rNOv2yCM/rKYdZ1cu2wsvvmzrW13Ll6rWH+cFKDJjK7jEEHpHGwhV5CYppvT6RXV6sv7YhoORFUquErJyyaoLFH0teJI2WT4rnh15Q285akZnKjVD924j0t6oKtV/AQC97aEfgyu/ksn5nPXU+9ajZ0Fz8s8J+af6kiT1jvz01YhwV6kzxojNtZxe85WwPGyYnYpJuxz9Lfne30DDH3uhPd74Cej1jmkx3rV65uwj+ejIa0iN1/0zF9jR0fi8u2W1cc+Ovu6wzVdLZv2umtHovajarZQVHKgd5XiscQaAa+zkC9bt9Wx19arqNRhX/C12BgA61h+AfVRzs0gA5tzHkG1CGwLsLARE6YxB+t4uLS16EWGqiWBhgMIhqInm6LwfBX/o89VEfUrp3BxYpkfszztAJSuPf/SP/rF9+tOftkarLcAnylHREdbCJdff83ur2ZI1AZTOtdTdKtQ3qHRoWRjb6ki2MenAiR7crZkmDROO3QEWtvydyUVewJ28/Jom9fzhuc/22wtk2A2Y/PLve8Pr7PTpFTt56py9evKM5YsV6w0pqPIoWjbI3lFFVAwOnq48cZDKF7xBii9QSY2ihuV5K9br1p5fsGqzoWOxb+CWDbJCtJKV1Bg9lc+yQ8EBk8QtO4ndFlZZUO3Y7Dp8fu5jJyH6i8/urpCx4ErmnkXjnjyl05dANb1+d2TtVeDE88JfLSJBl8VHn5CDZnRN1uM92UGns8RCwYf37VZG8WC1oM1K8vAf05CGZUmgP7DCsGf53o7NNSp2+/KiLTaqZptrJhMPmqdjr93dcWIIWk+LHmcsKrjY2tyybs97KwPEAHrYHJMDCokl4wpdP9E6F7+97V44jDUUQGH9zbVh8x39ckMKGv487B5YGPif9+TBNb773e+e2iPvTxibXtWt3gGB12Bgzz//gv38z/+8VVA51BsCfKImcZYpko3iFKIhqhhPnzqpCD/azF1YWXFpZrIyCDkmgA6AhW85v8squV7XP35mIqOCGPR9UZgE+/iZ83ENlOO7udWm1WsF+7G/+G7bWN+yCxdX7dnvvmCXr6xZrTVrPaLpgvvRCx9LyY84eeQIuXkvXBZlw5CSralYy73081Zqzdj8ErJQ3B57Uv+4bcNQUkPsJQo5aAyP/EnqeterXcB3qeUkNO8Cdp/4GJpkwqrBeSg/XvnQyS5btHfM2hVmsD7RUH3vt+/K0B8M+HuEUZOLyI3Wj4nnPN3iV+It0ZNp3JgFiTQvDptDKwz7RmXEGNBv1e1N977O6r0dazdqKtajPmJmpm2bWxtWLnlTFB87BbXY3Nnp2Nz8rMaiOq2tr2ssRXU2YzDaJRIY8HqP4Ps6njGDxPJ73/ueR+hJrsuxKH7Q2nPO8NePnQTjn3NFcvgtb3mLvHamEf6tosv0uH13B5i/g4Hb0v70T/8NW5OhVXNPlEmRUpSrEykxUUiSHX/lmFsmVKraliOtPHPqpCKuSZAOn55IfIaMji12AD4THCXF1ub6nnuUqWBS8womIMUvcLfr69es19u2I/ffY2+49z5bWbloL37vFTt77oKN1ds271w5TL6oHbm4uc880a7kmDzntrqer0iGYQGQRPJEiQsL1pqZEbVDUpeoGyCWNJVFj3Pw+lSkNco54LunvC9gk4CvxGcCV2JaEqCeI00N0vWi0M6n3ICSwtBAtHHcbcHoH2K3H+7kDcwEQjcC/KS6CeC+7sbfcKxmBVy6eN8xQPOUoueuyLcE/8o4D6xKkVUhb/3tDcuPBnZormVHDi1Z2YZ2dfWKmsHUyiWj5yyLPyDPqbGzVkes3kCFd+wAGX+ML3aELAAczz/GEg+i9Kjv4Dl4+a3tbXvowQft1VdPyEo5Ag3GHAsCYykKwCjuCgM3ghCifN6T8/A3ErhTwN93MDa9oFu9AyrwsZx1Ol37yEc+Yt984ttK2hIVMZGCw2dyMPmiExbb4VMnT1i325NkTpa22B2fOpk1vvDo1H30VQCVpHY8F1ttErf8zN/VWOXShSxyi88gsEyAT9RFHoFEGjx7p7Np5XLOHnnkbUoQnz9/2b7z3PNqgUjTEwzLBuLMk1UAhWL5ooOVENsrbdHlR65hFAsBIAbFhGa/VrWZ+TlrtWa0eNAekig2ovIiuyDRLUT/KSJHJpjCdFE0e4ql/H7IzDP552sR0CKREtcT1ImYcnISAnYM4PYC/mQXrD0dsbKcbIrwJ7tqqTYg6f0n6R4ujEUxWK/dTcT3l3sR4QPOyh1495exFbXQeZJ3bGWkmlA78PnjoeW623a4WbE7lhesVqtokdfOLqmb9JoSu8KCxuVoOLKl5UXtKoPS4X4C+LGYsuNjzBLV8zMBCQVZ/ByGfYyd2Lnyd6hBxjcLSUTxBBNB/wD8UERBbXIuxt0U8G8VXabH7bs7EPMf4P7sZz9rn/i/P2nVWk0TITzGt3c6ioDCtIpJxWS6fOmi+NSI4MvFoigdnvOqWVe2CD+SNUFURDI5w688ttlMrNOnTmS8aUzm+D/Ox7mgdQD+bnfL+v0dO3z4Djt65Kitrq7by8eOS5c/grOn0Yoaj6CNBOxpfwiYOdg5b+6/52mSgn0EmsHkoe92ln5seW7W5hbmrUByEaDWgkGRlLfyE7VTLIqXDtAOWwU/h6Ov/5eid4lFU4sv/jZCpul2Dm4LQUydEry6n+xWikriXg/ye/T514lvqAcIik33M3IVsbjowhLHL9npRBP3PTSO9wGY3MEpRRJGcF5/7bkLJaELlgPkAeJi3srkUnpbVli/ag/ef6/NL8zYxtqqVcp0H+tbXVYJ17TQlsvVrA0hYMu4YuwxThhX4XTJtTBeUdREfQcROTQNn5mgIoCeoCKUZow7iq8kMe52Fc1Hu058exjjQWuqV0MhrzE3Bfx9B2PTC7rVO+BBmNMTNHj41f/910RvMMH4h5SSaC+ifZmKJT+d9WtrirpQV1DFWq1UbOXsGbtw8aJ3fUqqlriWiPJ5PRML0GcChV0tEfapk69mRliTEX6YoEVFJovPbbcdUsPzwZDoMGdve9vbNUHXN7dVfYsWf1xyCsdFg3np3inIUpP0pBLBYBOcYnGQIgn/HDlCJhCUT/PQcvW6tRbmZO+LGRgFaYq8oydvchMdJ79jv7fJJmES5Cd+VpQPGCc3Sily5N+TKBrURSxUyYHUjdhown590tZ3EL4I7CaklRfV54iPk/IWk/mESApPAr7ec/e12fqRgD2URBKJAuy0jAwl0dgpHe+elbc8rqry/ZcxtFXGQ2tb14adLTt6371WqxRta/2aLc63Bf7s3AbkSgZu7QGQB3gzXqB0kGnyvz/P4lCR1YJyCslpk7/zYFwxXhgbUD6AOVE9vz/00EN6jnHMuYnqeTA+oXpYHAB+6EbOO43wbxVZpsftyzugZh9DlBJ5O3bsFfvw3/xFu3zliqIdAFkRes4rS4msog8oz1+9clmKCCYTk6ZWrdjlixczmVtI3Zg8RPb8zutDLx1afAA/EsKrV73qVkA4Yckc1BDPRyUvUX6rXZdih4bldDB64IE32bmVC3Zu5bwdO37ceqOxlas161E4FVWtVOAmPxyPenPJTTMnYzXRL0lzn2Q7CUNHVmy2bGZxwWpNWuvJ9NglfZN2mdpIuNpGi0wsfPldC4WI8CXNHKXm5ulcyjmweRB9k5rkJh2+3xe3V/YGK+lfWgB0RcpQJwortgEZqN/Adu06f53YhkQUr31GUuV4kjbtVNLugPUNpY6btHE0+RD88qHEWIb8Wad4RlYY960+6lmu37G5mabdfnDZ8qO+lfNm3Z1Nq9Ckpo/RWiGrfmU8Au6MlYuXLlqlXBGPzyN2lAA0P3NseOYA2BwHfUPUz/gLnT3PM5aQXGKRHJQPY5FjsXGA3uH74715SO45lWXuSyybXtRN7oCUhOJ0vLgK2eRH/tdfsie+/e0ssQXQk7TlAaiHlpnj11avKlIKGWa9VrW1q/5cgHrYCkfDCsA/tuShkY4ttyofex0tGJErmKQPYocQryciw0htMOz71n84tHe8/R3iY4+/ekL/Vi5eskq9YT38cPiovD9QBCDTClGWMYne8XAwS+Cya8FWIdobGt28qhWrz8+rNy/Knox3T4uTdiDy8neNPgVL0RKR4wFMSTAnkrkKwAO8qbpNDVaGFF+pVWNS2SjkdqosimBFS8mtkyQwuhgHfBVBZT13fadyvRon9gIxTKIRSygwJ5VSGchLbumpW8dvp+z4nZaRyFs9+vefY4GIc/tuYGjlcc8q5Dq6HVuYbdryXMsa5aL1OltWLRVUK8EFkyuK3EpE6qhtZufmrFQsCpBJvPJ/gDvFUwB2UIVE6IwJdgCAPW0VoSu5zhjTjDdAnd0EAM/4ZVyygPAZOBc7Bi3uU8CfYuuf1TsAdYA1AttnnC//2Wd/yz76d/6uIiIGvKidiidVmRREOBF9b29taqvL8/y9hrxye0uAzSSblL9FhB8eNJEIo2ALVVCodcAoFWGtru5GyYlGiDyAlBt9/FUqkusB+iThiAqhld73vh+3lfMrdvr0WUX5XYy9UNFg2DUcymcnzkWEHfQIC4a4/UjgRrOPFE2rcxYpgHrDKq2Gzc7h1uigxi4p6IS+rJ3z4vPlJaRIH8rDPXNUsTtBwE8CK/GwxC0yVkvyfm64qB0HfCVHE+2jpDuLAsZxqV+uFz+l3ENG8NwY8LUQwMkH9ZMGctQjZIvBRLo2wFsLVaKBFM9PLGLi9dNK5sVk7ivku6GR5ccD+eR3t64ZI+rgfMsOLc4r0s+NBzYa9lQlHX72fOfhaw8wu6JqKEBmlxk5I8YXO8dl2hiur2cSTY6Zm52V9TdRfjhp8jrOwW5RxYGpxy3jv9lqKS+DXJjdA4vKFPD/rCLd9Lp1BwB8Zw18Mr507Lj9N//tf6dIKAC/UvUetOElEqCPURrRPOAuN00afg+HomTgRIPSmSzEmozSQ8PPe2WtD4sFu3ZtTVFbuCeGxwrXGB49sYNoNBt28NABuTRSybt+bd3e/OY3aTt+5uxZO37ilJ07f1He+OVyzdZ3dmxUKGUAquuhEjgarwtAKdJyWwmXb8oMJ/HsCWDLJVs4cFBFalIoYcuconzp+QFouX8Ws4UruuCKo88AHzVL8N9eUQvYswNwRY6/vYfQHj2zb8DoTTx/VOGye0iATxWvXrKnknavqD44eb4jzqcoPY5XNfLeJu1xjK89eykdPTf2I7wal99drkmdgqeek4pHK5EXb1VIqg+6lut1rJob2l2Hlm2mUbXcqG/DQUeKJ46t12u2tuYJWBVf7eyo7WbcbywQorgqPge6e4KR8N157rnn7N57782qdKFzws+JgIVHtDlkV+EV5a4CUsFhqtIF9KcR/hQ8/8zeAa+0xTfeuXwqSH/hf/qfZS7FoAfo8wVPsDLhiLgY/EqMdXYUzaOWIGpiUldKRUXnTLagcUKWGSqR0ElHRMy5w26hUnaADM115A5iIocBVljZ0k+33qjbwQNLAnz+Af4kcPlo585fsleoCt7YtlKpaluDvg0lOUwgJ2oH1Ytr3fcoVUpefzAUXTSSbbLTHQ7oFGQ1Z9rWbDTcGA05pyiWZKSmnwuZiol7G1FxVMoqOh9iK+xcva5Dr4fXd9CnmMubnoCTeSthOeCNplzWqb+QyOX4cN+cAHDRRbuAPyngmQT8WIz1PQ1vDPjaDcRoz+oGWDSKu4BPLYJ2DL6YFLje1CmML0W7B2SX9ES2gZWHAxt3tmy2XrEDCy1r1yuK8LuDrnafVGTz+VDYcI3hmEnUDvBT/6Gc0tWromiiS1Z46UPThPVCWCRzHN8t/2PXwQ6RcUiwAv1DEAK4RxEYiwKtNVH0TAH/zyzcTS885dE8gpVUb2yf+5f/yj7+8f9TyS8AFiAqFjFJc1rBny+KQgGYicaJalFXQNFsb27ZqyfQ6Hc9ykt8diQvYzseFbmhlXa7haK1Wy07d25FCwkT3uWPDlhcT+QB8EKhohVAuOP2w/rbxvo1Ac/BQ4fsyP1H7NKVy3byxGk7efqMG1CWKuLw5WsTOxsWAAnJSaACdg7c+UrFI0koJLpjyZoh8cvi1vPWWJiX4VyBhiuialwlAvjLpA3Akz1FUc6e8toRFeL5A10si4lysDyXomdHd0X7LBTkBZQuxaVTgC/3GgG5lD2ogZJKxyP8xP/7eh5mFWnAu8mZN170hUEADV2UInRP1u8uDZO7gD2KT0lbuX1u0OZAT4UtXH+K8LUpctpIi4m+hpp6J1h/YA0kmZ1ts37H7ji4ZIeW52w86trmBknZodbEet0N0VjoAeRohQi9s7C4YFevXLFLly/bcNDzTdlgaAsLztOzUGBzvLW1nXYLawL4sABnJ0vEHy0NWVAAehaAoCC5bqyaSfD+P3+KvrYF5VE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png;base64,iVBORw0KGgoAAAANSUhEUgAAAXwAAAF8CAYAAADM5wDKAAAgAElEQVR4XsS9ebBvWVXnuX93fO++ech5BHKAnBgFFbAERBAZGqUCEBzaoENth6AQrbKK0go6+KMjOoyOskPtqlTLwHDAbrQNw64QREtFxhwQSDNJkhzI4eX05uHOv47PWudzfuuevPflSyqNvhE3ftM5++xhre/6rrXX3ns0Ho/H7Rz/1tbW2vT0dFtfX487pqam2kMPPdTe//73t7/4i79oi4uL8f22bdva8vJy/D4ajeKf+/gc/9Oz8d3MzEx89jdevbZeP56ajms3lNHdx/V9uV35tX7cwx/NnJ6Z4U2895828Z5XyuJvaWmpraysRLn82Qbec93s7Gyb37atzc3ORp24n2fynrbv2LHQtm3bHs/bvm1bfMefdbEt9iH3UybPpHx+pzyey6vt4Xqu4a9+z3X0PfWm32u5/LZKG9fX43f7+8SJE3Ht448/Hq979+5tl156abxu3769HTt2rHEN9eL9Woz5uE1Pz/R1OH36dLSdZ1vfM2fO9GPLM/m99ivXOsarq6uNf/uftu3atas973nPizbcd9997bHHHovncY1jQv9EG8cph/xGu3bs2BH/tIO23nvvve2JJ56I37xmNEIGJzLpWCiPjjXtpl/m5uaij2JsVlfbxZdc0l7+8pfHd4cOHYq2809frK0ux/jRF7Xdvq9y5BhW9VNfbFP9zT6s3z0D1e3HwHKUW9tInan73n0H2nvf+97oQ9o0N7+t/cV//a/twQcfbDt27mw7duxsB8872C6+6OK2sLDQxuspr5RH38/Pz7cnn3yyffELX2h3f/3r0Tfbtm9rU6Optm/fvnbJJZe0yy+/vJ1//vlt//797cCBAzFGX//61+M+5Ec9px+QD+Tv8OHDPb4wNuqi7eE75JY6XHjhhe2iiy5qBw8ejOcdP368feELX2h33nVXW11Z6bFJXZ+amm6rq6lX1J97rr766rZz586Q/3vuuafdeeed7ciRI+3EiWNtdWmpjaZSn/mdfqPe1HWoryF76xP8UxboM2SLf/BB7ItKdH/nOtYA+DihK+Su3k//iHV8P3omgG9laRgVvOuuu9pHPvKR9rGPfSwa60AgRHS+ICAgR6MCqGd74OE7G0snCOAag1CSmQTWvG6isCqI5XuvjazGhLrwuQ4I76m3yhcdMhqFcvO9QGG7BSa+R9gFcsBF4ArDMj0dwMU//cA/19o+3tNX1bhpcKy7gkwdE/AQsKl4jobB9nAv31seryjryZMn45m8Uo59yvhQf8HqyOHD7dCjj4ZAP/e5z21XXnllO++880LRbNfxEyeiHNpEG1FO2oXAamzsH17DuIxG0U5+55mCiuOk8bKt9AsAgNI9/PDDATL2C0aLThAMQr7XJ0aaewAQQIU/iMgjjzwS72cwpsvLUZcqb7ynT1RaXvlc5Zw+oJ5Li4vt/AsuaC996UujXwAp+oPfaB/9VAFfcFcBK5irmBpy21+VXVncTPnP9t2wjGp4hgaHz/Qv4whgXXrZpe2d7/yhAEvGizb95Sc+2Q499ljI79zcfPTBZZddFsAaBLAznsjBnj17QoY++9nPBjYsLi21bfPzIWv8A6TIFuO0e/fuXnYYJ8GeMukrXqkDcgRgnzp1qscJDapt09gw9tThgq6OPIf7br/99nbHHXf08o6s8AyJXZW/Cy68sF126aUh/5R///33t6997WvRLvrjzJlTbbqN2tx8Ajb9wnU8hzaIL2JfA7/GU73uiUPIWhDH+fn4l8RsBfJnM+7rbdyE+SFJqIAf/XWugF8Fh0p/6Utfah/60IfaJz7xiba+Po7GLy0vp0J2VmV6RoCeiu8CsAO4Z9toKj/PBPNP9q8yTk1P5fedVzBueW3/e3gOeBjpEagclenb4bBs6yMrqALj+36AOlah4GkdfY5WnEGCAfCHsgSzg+12lp7fZTz0zcKOHSH83sdvtMfBBji0+II3z7Z+tpHPKEKtnwyY67nX36kzoFQZNvcLcAJWeAGrqyG0R48ejfcoJAwJwUcYg5lPTbVTJ08G4OHhLC8thVJTl/jXeOJBra9Fe1JJzsS/HpOgpHLwPX0D68OgwPbC81jKdiLOXBNKMU4Wg/yMO2+I31B2jAXvUVIUtHqZytfsLIqaCq9x5pXP1Nd+XVlZbU8+8XhbX89xvejCC9tLXvKSdvjIkfbooUPRHgEDuQ/iMN7ojQnsm4G9irkZ63esqyHYSuHPBgT527jNTOMRjdvaOu0ctfE6/ZfeN/WmPy6/4or2/W/+/nbRRZeEHjPGn/vs59pjjz8enuqBA/vbeeed3847/4K2a+fO0M3wRqdTbwE+PELAFTZ88sSJNjc/H8YEPbn44ouD2eM5IFv0CQAJ2CN3lTTofQD0yCP9LEmQnFWwx5gw9gA9HioGC6OEfH/uc5/rwb4aE8dGQkP9MRAYJcqgfjwbLxEvk7L0hvAst22bbzt37Yy28Hfi+Il2zzfuCX1N47+WuIRBbBPAV9bQQYkfcmebrVd9HRrx4WcAHxnd8g+j07H/pwC+nVIZBoAis6LRdOIHP/jB9o//+I8NxQj/pvwpqJV5VzbbpmYaxkArV8M1Fdh9T4cIvCoujwMsK9vxGQIlv6lsKoYs0w6VldIhKIH3Vk/AZ9dyqTPCTB0RSK/nvZ9lj9TBAQ5DgGu8sBAAgzLYTgTXNqU3E6PQg5PCbhiqKrthFcMktT6yaw2CY8v3KloP2l2IC2FHIanfNddcE2AMoBPa4T4UAIXkz1BRGENAYHY2gBKQ4TraTn1oUyhD55FQHw3dnt272+6du6IsAB9Atd/1ADUYfq/8YCQwTpQNs69gr7xU75E+Fuw0utQJBaSessqZ6TSYeD30AX2C8lM3+05vqxrmoeJV4JbVe83QCD6dcj89wGcJAYiEEadGAQbgAfI0N5chiNHUTB+eBMTf9a53h7FdWRu3EydPtltvvSUM5+5du8K4E2bbu3dfhCu5nz/Z7fzcXMMD/MpXvhLgSv+gG4wPxAYAJkRCqAXDTN3wkDDqx08cb2dOL7aVlSSLygRjgNGh/x1DiY2sVR2UmAD4/uPhYnz+6Z/+KQyR+qAO693wHMGe+gHgyBH3Uz90gHHn2dyDzu7YNh/XoRsYGsp84IEH2je+8Y24TpmoZLF6luKBfaTn3WMUg3XukfZWGf5m8lNl5imAL9M1lGBlqCSdcNttt7X3ve99oVgRsx8RZkg3rIZQ6JwaH/VzsPYuRMN3ujgqpPcY45KN6n7X3ysr1+LXMIffAZrjEu+1AwR7wzqViQmOKqsDST0MxwjidLK/I0ACQq1fBX+EBiUBGFEIyuE7wz+CkC4fr/avrl8N4/AdzxW0qQ/vDUWcOn26D10Rq2S8AD3uMdxiGEtldvyNn6JIV111VdQXJTCUQb3sv/AsAPb4biVAP+LAc3Mhh1xL36h8yS7T6M3Pzbejhw8HWBsi47fqwWnwHD/aABvDC6E+3/zmN9tjjz7aGZw0MIZxDNXYjwIvZdDvjiF1wpARwlldXW5XXHFFu/HGGyOGDBs1Xmu4QYZYx7qSJcFpM0XcKpRzNtB/JoBPOQH4a+t9zHltLd1/w6P79mfM3nj18VOn29///d9HW+kbjADsHOYLMNJ+GDn9SfgEeaC/APtbbrmlD/vRp94L2F92+WVtdiblHPkhXCezd16HMulPAJp/jT515U85k+0bAkQ2AX1YPcaF+vzDP/xDu/vuu0OWKlGqLN/33Lt//74waHwHwFMGY478Cvbq5b7duwLokTv6DcOAoeM+rveZGi9lX+xS3+kL5bPKyVZjvNX3Twf4EoCQy81COgyAldMFoTF/9md/1n75l385JqvsrJmZ2QD9OgnBez9XdqbxWB+lG1it7dCl4bcawonyYGZlki69DsB8Mllhx0WIpZtcrs+pyiTgGyf2Ny1zDfdYlsIWSkMooovHIxSAgEBYwywaHttoeIKyZKkaNOPIxvYoX0OgURAIDf1oFGXyGj1+ZyydoOV5GiYZruGfyvDtO+OolAEj4x6UGOXHNUfQUVpj8VxHuICQHIxtZiYZPX2H8lLPCpBM6m7bvj1DRmfOtMNP5KSdc0H0gWEZlVblob8AG5Sd8mX2eCGjCPWlgakKZX9XokFfGuainwQ0Xq+84rJ2ww03BKt34laF1kBWxq5CGqYR0JWnoSF4Ojb/dGxt+HsFBN8D+Mz9rAH6o9bWx63Nzmabn/+C69qb3/yWGFf6ib7+zOe/EMyefgEIYbKCPWUCZrwiB3ikjNeXv/zlduc/3dlOnsKbmwsvACBERvCOYM585jkYdPqSV2RHQqD3R3lgDb851uqvWBSEqTP2jL/hIrwHxhBS+tWvfrWfw9KrN9yi8ZDZA9xGEfBUjnXAbdhO7zRCswsL7fwDOVfEs2kHxg794E8iUD0/ZF4yrF4L9mKioHw2grClIWA6q4/iby1VgUObAT4VZAAM5eBW/cZv/Eb7tV/7tbDOVIqKIwzEcGdnc9JBsDL8U5mpIMfr8lqyLzvB93Z6DadwDUBCXXwG19thKlV1qfs4WsnAcdCqmyUTtpMVrFqWgGVd/c3wkdZaRlyBX0GLgWIOo5uM8l6eX/utMoHeI5qCpWb4CAF1sthJ4NonNXYvQKKgKJVAa9zZ0EoFLtm93gJl04bTp4m/j/qJNZgdDIc/2m8ZKi91PX36VLB8xs5rQiGWliImrPDyDBTrxLHjETKSINhHZm2oELIs47aCPWysMpkqU7J7rkVu9OR8FrKMjPOP4eHZVz7nOe3bX/FtMWEHADkPYSaURlFjPlTG6pn8/wn4xNgZu+Xl1TY/P9tWIrY8ihDNW976tg6g02sjRHv/gw+FTBLPBrB5Te8bLzaNN+DtRC9gR8weoGVMZP6wbTNykBXuY4yYjOdVT0+yJSlgDJRXvf5K3jT0eHaybDzPSy+9pD300MORjUPcHYMh8ZGhiyuSSUCbUCXjz3eM/ZGjRyOUVEOkhnJoN5h3+SUXRx8gF0xOP/roo32kQlYvZvE5M+eIeEz35M25Oz3OzWRkM4O+GejXLJ2t4L4nI0PAN/SPgBCDPXNmsX34wx9uN998c06yzswE8DBgMCywDKsuq9f9qkysxlFhfyTTCcCyOQVJRa3hIZ5nxogudb1eKyn7rmBW2Wowu5hQzJTHoVWtAF3BH2ln4tfr+U1mznd6IjJimX6NpwsuCjjtk7FoNAQPBVCBpV41xMV7QxHGAa2DnpntU/Bs2+IioZ9Mh9zs3/kBDRf3hZFeXo4+w9XFw2NMmIRD8VQkWRntOHOGlM1k9k7e6nH0rIbx6LIxyKKZ7uaCVAKfWYWcdmNwUDjqSl0AEOvJtWkMCQMkc5U9+lzHzxACvxsvpj6kXr7oRS9qjz36SLB7rofJ6dVqEHmmbL6+PxvzrmGc+v5c2f5WLK8auw2Gr/OAMztuOsaRcXvXu9/TT97PL+yIeTkAH1bPeD3nOc9pF15wYVtdy+yvmihA3zOuACsxcgCafgbwwYQK9LBnvqP/CLGY7VLDOM6HIFuUpUGuICge8BwnaHmF3cO0MVhkB/EMdcz+NfxpH1MGMgTgSzIZ0xpK0mvlHmSOtnnP/j27gxxg6AB7y7DfDafK9tUp5M0+qsRDj1P930ouan9UeTkXwO+xbm1tbazQBsiNcYUzr/tv/uZv26/+6q+2T3/606FEXGcqokpDXu5yTGhMtfl5gD/TDfmTpfVsfiazcsbd7zaawaSDnUxT4e1IQI368EqnGZbQ29C4cL1xRuonAPNeIyCr18pXEK/MXkudbUiXuIYj9DAqK5dVC/gKmm6/dfIeBoqekqXbZzUcpuHRmDlWuuHm8HJvDf3oXSls4YGQ0tll+Oi51ElU22f/Zr+thNGnPAGdZwOyKAhKB0ig1E5W8z0MH8/EfobZAzrWh/rGHEM394D3A+DTd8oLv+llqPCEEszyIIwDy6LMyuhryExZpG30j0ZWLxXFBeypH8+6+pprIm6Pi/7ooYcDfACiNGI5WTtUUJWPa6s8+f1WCvxMAf9sYK9cVMYcZATAT22MPrrmmmvbG97whrZ9YUeMK9ljX7jllvBkDJPAzgG3nODNtGDL5xqeQdgHwKP/6TeMAPcQQyf1Eu9Azw55IIxjqKbOs1EzxlkPSxyQZNgevVueQ4iIfwwL/xhlDBb1Ic+e9koAnGMy3EmdnOR3Hos6nDhxvB0/fqKfP3Icud75CNqH7J06fiwmaWmThE+wrkQRmTM/f8N81fx8GIlKjgXzrcGesHWuOxn+nQvg9wwfwDd+G/HMyCk93f7jf/y19tGPfrQ99tijMeh0tEBk5bh+ZnaurXShE9lmFczKOAVyGqW1g3ECDAw091MXs194NZRDhzFQshRj6AgK3yE0ulYMDIzcVCXDQgIv7WFC0Q4XiIeMzRh5BQ1j84LKMEYskNVQif2hMFRLzRQaSVMydJ8lYPu9YKIRFTj1FGKCl0nOkhHEvUPg1+DZDo2S9dU4Dg2BHoITZ9ynAjMue/ftbXOzGS7J8BYplRmisf+dzNIw+ozod/qgm2MY9pfGjvACHgV1xeCgcIahhkbSfqugi7xyvWsQeA+Yw+p5/4LrrguwB0D4X1o8vSEmq5HcVOu6SWnHdsj4n01wHz7f/tGb1Zusbac+1113Xfuuf/Hdbf/+A5nqODXdbrnttgCvyD7ZsSMmIgFtxxHAUofTYK63++6bgL1hHAw/IM8/96ODsHVIGXrJeFE/ZcA6QkKImWMUlC1DOca+6VMAHybPc/QgkDvG6ZZbb23333dfTziUrxrSkXiErO7d2xNXnnH8ONlAp/o0W40M9aBP6Bu8Ad7THw9/84HwVPS89fwkHuKbch8hyxMnok+dHJfk6c1oYMQo9d3v6+u3Avi9LKysrAQBoAKw6K/dc2/7qf/5p9stn/9823fwYDSMQXXSRWZZhUqBq1kVKvow3EJDBCEsrBadjndSj86tYRmtrAYjJgfH4zAMPFtDQ6cCQk4qUx8sMkZBb8HJFBWzsg2t9LDzZXSCnp6A7Tac5SBNwJGJ41zJq8L7W2W6/g7L7XIxN3hH1WgqKNVoqOi2hVdj/M6r1LrW0BXv6Wv7BW+NkJduqaxfJTDU4/MZC8MdgAUKybMAe9vONebh52/ZJz4zFIRMjPX8TrBkHKphpXzuldmbAlonvivj8n7GXtkEcCQIyEsYupWVds2117brr78+YsyASKSrFsC3H/QQtgL9qpiO+TMF+7Mp92bPpXzHwzCVz0yCtNKuuvqa9sY3vrGfaF3YtTsY8Re/+MW2a3fOyRDP3rd3T78IiDKcg7EPWXV666239qE6QJCVtJdecmlkcVEGsoduA/SMVXhQnWdUQyX0KeNh2qPgV/VLQw4mYEgwKHgQ1Bcv41Of+lSv77J65Zu2895nA/T8E4kgU01wNdVWPRIP9SpoIzhiGOvksaPR3/RJrG9Yy7khiSN4xPV8di4AHaEf+DPRQ9xQRzVU1VA7rmfz7s6F4W8AfB5Mhf74j/+4/e+/9n+0J55M68VDsNR0XKRgxgKYnDDF3SOMI5C4ApaHk37FgBMaYil+LmVnS4WpmLg0lKPL56pcWRnfGxe0odSRAaEehBD4XQuru88zNSbE8rSqXOtkp4BiuEdlsUNqB9sHmzLzLmSkcMj0+ayy6TkNrXYFXBl3vU+g0o2ugFFX6dJugQxhrIqvcawGVvBUMXrDRl58x3IpR8GL0BRZL12aJ98brqoGjPJgcCgwrnZ6ajkHpFLL1jSeAr7fIxfrq2kIHHOfYaiB56CcAITALthXcEVW7E9kivvpJ1dr8kxk4kS3juB5V13VXvCCFwQ46TXQzjOncyWt4YCnA/BqqBy7sxmGczEa53K/febcD/U1FEa7r732Be373vSmNOyrqwE4d9399chkYU0I24CgU+j6wvaN26Lw/J3M1bUWngAxe1dZG8qBcQP2AHJ4Uevp/T35xJOBK6b+Vm+MOpp6achIj1vvUyODEcHY4+FhlAFt1mqQjXPvvfe15eXFAF3Kz7HPdQeSGcpF/2XptMkMIeeVqI9yp8yQNk1/sOAMvaD9LChbX80QF88S5CVlki0jEXzvnCeyS3+IGRgS7xP8NyMHVSc2k4dnDPikVZGF85d/+Zft6PGTbX77Qpudm41VjRV0aqNqqIGgBBO3hGYUegGwhip8Pz+XeeUyfOPufFeX/COE01PTbXllOQSIQQdYuCbDBrk6dWH79gAswz6PP/ZYxCbpKNkDbAOBMPZe3T1dMoFOBjoEfwHS72tYpfaNTF9h8LoaZqD+9pXMoj5PtjMUAI0l91KeTL6OE/0gSFGmAGiIR4GrwmMdTLuTGVWGb59bb/rfFF7KiiyXxcUIvZGahzzYz3oRMmSNoSAQ6bZrOUFcAZ86G+IDaFBU21o9H40k1+taSwRUJmOqATbHj7fZubkAelIHAXvi9tSf+2Fj62u5t5Ghhqdj6hr2zQz1uQB3veZsjG6zsjT21CFCsx1hu+HGF7ZXv/rVferp2ri1hx95JMCefXLce8ZwKauFjTdXo0rePHF++kiP29RLQi1m9NB/GE3AzTx7ZUvvg7a5qpuxoLwKaso25QPuAD1E4tprr433kDly/hkz12xUAqL++VzKAeyThKZ8hcHvcv2NJlAG8kP/mRWHEeR31iUA1tw7Haw+F59VPRXceZU4UX/wCl1BfvEgXUwmGTNVU7Ja5edc5OBsgD+U2dHHP/7xMfvhkF5FQ3ft2RcLo2SeDm5lwnZMz2q7vPp0cVpuo9BZP5XNEE906Gzm6dMRDLjAT7nGWekgl8q7Lwyd5wTPwsKOiH5Qji4j5THJiAuLIMcE4NRUO3DwYAgYLiydLMvnGlmrnVyBaahYmzF+wS/7hE2kJhvGeb2v1fhNPBcAKtmJjCTK7Fb+Dpmi/WiIJQ3AqNEfChD3Gys1lFLZ1cQry1W8/lVDRj/UOH6AGSlmJeRCP3K/C2Sc2EWgAfw9e3ZvyL3nuZXx2zbLnpvZqPiMrelrKJvbRMji3CJBQ61Bc96H62yr9YQM+PtNL3xhe/7znx+yj3zoQXBfAP9q7v9Dv6g49f1m8lFBQILwdIZiU9b2DFZaBgh1hk4ZYExg3W//gXf0cx6A5t333NPuuefetj5eb3v35WIjABtdAfRPn8qtONwrh75yYZEesyGLyy+7vF19zdWdgU9dgmAZxnHRkp4lY8l39LWpj8qzrF7mbKwdkgfx04PA6PzN3/xNgCfl1uyhxCxWcueYydTN6uJayZBhRu/nXr1Ft4NwQR7GDqKJXITssJ6hW+OjzFHvmhHG72b1cI0LuZy8riFxPXWBvwJ+lZ2t5OgZAf5ll102ZpBYPs1yf5ZWz8zlni8qqHE0hd+OydjTbOx1Qo4uYAfosc8EjJ/ORynd94Zyci+P9TY3P9d27dzVL6xhIABs3TI+2+Euf0bgdJXoTOoHEChQDLLhIGfB+Y7OtiwGFitLxwsIGiXDDMYZVW6eM2T9gF9OCqf7OGGYAGjuxqjCC+6Cq6xAYdETqCC7FQhoNGTKtUwZv64xr31s3v1euoKtnyxYg85nWa0sPJQRAR/lCl72CWHMWWSlB6BHwZYZKBOu78LC9pgg5LvVFRQxjYgGV2WPjdHW0xPR80FOmAQOZYmsn9ORallDisRhdauZL+A3ZBCZhHSwqpvxSTleaw8/9GA8Gxlhgvbqq66K5fDIB/XCoDCWR48eiRAkDL/KAO9rOMzx5dX+Gxro6q1sNqbfCtjns7oda6nnGG8vV6kKXFde+Zz2lre9tS0vrbQzi4sB4KRR3nPvvdE/sZXFnr1t3/79MWm9sGMh9i7KBXMzAeKMKXoCyMLYTU/kNxdVUS6f6RfYP//uxyT7dpypt9tWoMt8luxRd/uO8mDkZuPktg57g9kz58AcHX+2V9JmeFCZNPbuanbkkn8MjtkzMYZd6nGE/ubn2o6FjNkTmjr0yKHoA9qnrI3G6Ymq8zUsYwgwFmh18xnUh/7DaJiNRFsxZuKV8f262r5GBJSxTeWl7JZZf9/MQIz27jsw1hJSySWAu1sp60PqalIaKniGVesmKwQOO0E3DWBmmTrKp2se7HUEK02At2KGK/zM9VpkynPABEo9CpTKFKkD+/fHXiAMgsDFfaaT6dYx6Cg6rhqDGVkunZEz1sv9tgPhn3R6hmNqCMaOVsEV8pgAXc9thQVTmWsFfucU7A+Ftrq69q2stT5TxlD7xnCIYMyrcx8yFMpQYHmWSiS49eGmtdzGOAxdN6mrodIwVA/BVYqMUab45UZqGlPaUMthk6m1Ln5fZYkynZ8wRo080hbZrCE55zN4DmUDHAI5jHB1eTEymW686aaIN5s9IhN1W4yebW6xH5XgXvuwsrJqCM4V5M/luqAQAH1HJnKOLCdlWe1O++mXq6++tr3mta8NeT524mRsNQEIY9zQBSfXAULb4KQjfSDoAKzE7AEjyQTASx4/efqAYm6XnSFXdxBlvGpcnr4RCCnLbbUFUENwyjDGBMAH6HkPTrDAicli1+PofdIlkoQqs7SHMri3hnHcBE3SwW9shkZd0HW3i6As2m/YhzZQvyQADEGuazAMo9GRdNa1IuAM/3o1PJt/7ncbZ/oMedQjZ+xquNa+qQREmRlurbAp0Jsqf8GFF495OJ1DoYvE1OZyUzIVSldFdhMxQmLDXQyZ/VOoiIAdnTiVO1oyIcR9NiCUuWORydZywQaDzjVRh4ijrrfdu3dFPSoA8ztCqYsuQ+AaJ3kYvMwFP92HSmLv7i69i0EnrheLLY4fb493zISycR9V2BoHl1EnmOTGYBXwh66+AJBCmIAvUPCcOnHNb5SnEOppKMAaEZ9XAb8yc7+nfEFcgRdgabMTVnoCCo59q8BUL4WJKs8SEKhVtOFnw0f0PwJMXwO+ziXYPlldGMfpqVifYR/U/uM6vUzuRe7Y0dExsVw9PXefxt0AACAASURBVEFLOYgwDmVMtdjx8jnPfW67u1tBy/ME+sr6wrifZQPCOhYSgapojtm5APm5XhO7vgaBAKAydLiymqE2th1BZ9j1ku0SaFfEimfnAmgeJN7dJTwQKjWLxJAkRiEypbrQBuDN3B4ghI4Z5gCE2Uguw6fJyvGyAUdAXyLkxDH3qsPUB9mrbN73XOOkKpPAhJnYgwejRD0+//nPR3v4q/Mq6qrPFbNyHikNmm10cZ3eeuAZXsZsgj11hZUzduzLxPWOs4bRMeY5Yhq/ITsSRD0h5Jrv1Te3IeH68OYJD83OxU6keDMAPP2ONyAJFdOqYVG2eh0ZbK0wBPyqz6PLLr8yFtvCFubnt7Uxqx3LwiktXw1/6M5YGZRJ5k8jZVwyemNUxtwQWrcHDgWemQlwxiryFxOBGJMuD98B4jrCTkePHYtrCc3wG4IioMksEL7KcAUhyjdNk86lowF5BhgGhKCagiozcHGQzDO2zO3SLWUYm1lehTF3VpjEypmIJsyhZ8VgVtYoIHK/AOhz9AAc7ArWvtfg6hK6OMvnOJkm45bVc5+CvcGYkZ1V2H0FehVQT6Cy/V6wu0NOUEL6lrJdpNW3gy1cY4Fbt61sd3BOCHdZ6WwbnT/gd5k/7aCNMZG/sBBgBbM6E+GgmfbiF90UE7SEBiL/fn09ZEHAZ/FVPKvrh6mYSXnqX1X+oXH06n8OwI8DaKayTrlhIWtNJtkil11+ZfuBH/iBLjQ1bqfPnGmLyyuRXYJOAaLqikYyw6yTLY6RGbxlJnXRD2SHtsDsAWAA3xAOYwDQy14dU2XBdEMzcjJklltRU3faQBk8gzFjDQR6jQdB6iV9y/zKZz7zmXiGc37qBcPD+g0JhzgjwaBMcMXUSEkgdQiyw1i31ha2ZQjbnTwNvziGeuLqBM+nbKMFtHtxkT2gcjM0200/CPZcIzap335GbikLQ8ekNN9jbFyVTP8YZZHpVzkLXtLJRQX7+t42jK66+tq4nkEBoGPCthN6QawyZ90afuvDIJ2CcJ0CpFEA6LZvzwH1OTB8BIgKKQTJyhbC1tB4DAINZ8BoLJ3CwNEpDBwdIovld37ToipUDPzhw0ciJsvzaKOC49JuU/YUDOqD+8+11EHQF7yyXbD7nFh1Vd+Qjcs43EOntcn+64KcTF8B8VmUpZGrwKiABNMe4FDNdJDpW54TnwoO5bNk/tTJU9H/hkA01ENWw6OIW1aGX0NaQ4ZfY6v8JoumPoyJsqBAxvNxlaeTbCAfyo91SpBLQFcRkddYQBQVTJfb0B0y8sRjjwUb3rlrV7DSyy+9uN9kjbLcHwdZqPMKGrGnA/xeicp8zT8n4IfOzRBWYJIfj3qmLa/kTrW077Wv/Z4Aefsc/fjaPRnGgdQAaJIBdVtCJ4AB8uz8COjxGyALCGEo2cZgOyGSLhyHQeV6QzjqgJEAgRnQ498wXCU3XBOZOOw+efBghDjY1oLx8CAVgU9SR70MDTpWAcKsil1Y6Ffk01afbWjYOogdyMzC/Fy/RQhxduaMYs+nbjtvwzm8Io/ioQQ2UzrZIz93AlB/uVYyoZchIWZMJFx62uwltbtbrYxsU647d4I0zIfW+dMeLwrgpypMiEq87whT4M4VVz53bAOo1DR7j3TbF0c5EZrJGWhjpAKWLjTxeZm6VtYYuqEaGQXPgKU7kRJ7ZxAL6zIqAHKe5V4pxvGd5YZhMNju1a5RoDzjtbirCAnKT8dSNwQJIYZBuOrPOBrP4DsNDVkGrj60jdTfuGHXh09ZTCXzk41Hf3YHvBDWAXxspyzDOKADWcMovDfe2RvLsstoZZG1f4cZPj7DuQPDPPSNuz8imBqX3lgFejEBPQF8vqkGoQq3Ci9Lt79UHI0yz6fPBf4wEOxuWSZto1zc8XLICdcZ/ttolFiJmZvLMV6xzzqnJDFxvGNHu/6GG2KV6Z13fKXfd0d3/Tjpl92se+3PIA1nYfhVB+yTaoP/eRg+a1ym2tJybmVCW+kTMlhe97rXRwYVYzg7vy1CXt+4556Yj0Mf3OyOsRVMBDL6VPKF94P86yWhh6RDQrQoQ/YJyKMz/JvKq9zLQrkWwHW3VnWphll4tmmd7qxJ38Hq4yCV7rQ22mmoUgPtcygP2aau/OuhiQeGdiUiklJ0jr7YszOJnWEpdc15DUHUMecZPBNAdm7PsDd1cr5Cb1evXELcezwkoRSZ5/fQnfE4MguZv0Cm6T/62a1NDG/6zGD3JSpT5VDi1JOT5193wxjLGLvLcTQfK8S6LJPqmqCRxNsdNN0ZlcXVdSo9GRVkA9B4G0qHxZa5K8nU6GwBOe7fNh8nxxiK4F7326aTTHOCVfB8OkHQgL1wBipshOcA+Ai6VpJ6y+JdLo0wmdPvZKaCTjuY0PUszQW8j85tkuHbsTUmKLtRqNNdJvskWTvtFiBkW5Vl1dAZ17mroELIPTVsYh209kPh1ID4XK4zvmlZZg4I+pZfQxfT4T5P/gTcGsqp30WMsmRe+NnvGBsBurMrbZUTo9Yy+0Qw0luTQMjqfa5l8Dv1hRHBPN16+RWveEUoDie0LZ05FcZKsDczwnaGoevS7diiYivAlx3XsNoQ4P9ZAL+bMESWiLnzjAsuuLC9/vWvb1PTM7FzbRiB9YxBUz/6GXmXVQuG9LEEQB1jMRNhUr6nX9ElwivsrSNICuKeRmU6q56/40vdTKHmGpkx34sJyCFEzMlZDBe6zV72xO0lHjwbPba/JUGOA22ivm6ZQPl6cIBleIHl7A3j4WBIbBkzaiEzHpRC33AN5RgG1dMEH5BB9NJ6SJh5JnXRoxUDNFTOUXIf/SdZTYyYjn2uwuufn4/60yZkNw4fWlsLPHLSmnv68BEkfTYXG1b9fwoWQN6vfsF1/eZpCTwsEc7lv1pQX6mIO01qZeJg8G7HyEkaJRkt4wBTG0uHM0GqBfaeOCxjba2fRKXzEBD36HBzJq6n8QiyrjvGgj8EB9CiQ2ALdA4szy0XKM9YJN/TgZTB9bIbOpK6MQgKEgNGfVAEylARiD+SmUC9dW/D3esYqS6aA54sOT2lyV8GhPSIeI4GtsbpNKCVPQdzJi7eZSj0go/L1nlkXq8iMqjus2M76DeeiTIpwG4QZn6ywNUdBd+HU2hHts/U1En2TjUY1X23PwxNufo5yAPuc0yG56ScHqNAL0PxuT7DuSC+N1MEr4DVoS//9m+PjBTmZgCS9dU84csMoj4H22Hp4mR9mwcnufm9rKkMZrx9tkBecKK8GkLVqBvSAIhf+7rvibk3wIpdL+lb2upcVM6j5SFFAqZARtmGQ9ErwJ4xcvtrwBh90hsX5AEsQkfMjTheGk3lDhmlTuhN7TcNOLKHMYHVk/EDWOOBk4mDvhl3l9lrKGxDGHy8sG7NgGfkyryH81QTbzvP7qBN4tWRJx4P8JatK2s1DCMBcdWsIUB11n4wdGTIaQj2i0uL7czpzGKiDU72qidiRCVqbuPsOiT6Cbxikp5tIiJCMp/bh1BmRhWm8qCbDg/6cm96yUvHClIy8AQe3lOAMSdZtwxfYQzD0IVjZP0ehUcZkeJFbGs2J2bpVM7E5LdwP7vtayvzpdNwHxHCmkPLezdZQmBg37AQmSkCSadQFiEf6sx1WG/A3F0PAXxPcuIahIN7eK4MmzI9zYYOpwwMBPXOBUUZ4pGtMOAyCYFgwpAzN79a4AoWleHrDWk0alkKvTF3GbWC2YNOF+MXNCsQ6VUYs2X8FHzGx9QxFQ4BCqXLk2c2LEKqoR8VXVCP1+6Yvcr8ZZj2lSyLCfrlWDSX6a9mhgBWbLA3NByUqUHnPWAfh5R0B7S/8lWvCvYIU3TzqvFazglV5d4MqHvlOEta5hDsn03A14AjA/Zx9SogZJdceml71ateHeAcpIjMulGeWUCWXRxXSE59l3mjkVIWZJC0lYVFhHF4FsBJrN6Vs9QBWeB+vGb+jdkLevbXhOC0/uBxAdv+Qc/QbZIlAHoWvqFneOfk2LNXT4A5ixG7xAjlR2PBc7imArd6y/eOcZ3/qqSUNnF0I8P7xOOPt9Mnc+M2Wbx4qK7wXCMYpoaLf+IWddKzkDQK9pJNQ0D2G8/LjMQkOo6x7fQ7DTPkBQOM3KOnjFmsPJ+eigQXSbJRhsDl/nSzTEYYfdt3fGeIdQjCKNN8mTw1/KCLEhOY3aHjKKOuGw+HOfJHaAhXUytsuEWrw6AgLAA+zzuzeCZmPWmQK/uMmwHsXEMjXaTBANJpdBiC6YQujaZOADqZBAgPf0wWHzuWrhN1QLBxf8kt5j2uJJ1D55EhgIGJBUMlP5myUSoHGoVidz0WFVFX45d1skZrz6t9MR5vDvgKTrhy3fbOumoKXAWTpSUme3J3RxVMQa0K53M1Bpbl94TbAFMW3LEIR6EkA4o+qPnKMdGVp4dvAPwho61gX5XU6/xOD8b5A8Bpz769/ZoO2lsBSgWvSlb7m7oi/LH19tpa+85Xv7oP43AdvyMDJ48fzU3Rui2Zh33kePnKVg/1u60Mtt8P+2Mzo3Au38kmabdhgso6t21faO/4wXfEZDRsj62Omf/goJrQ4W4fmSBt3XYn6Ef2I6QmM0n4Y2w99D1i/fsPtAMHc8vryFZjNevSUvSvoT8Bivs13I6X4YwaevA36sBYA1rMC/AKy0cX//qv/zr0VtKFbPBHPfX4NCzKPpgBwTNuTuYcrLfKrkCv/LsYi3b3Rxgu5j5U1YsUfCWk6Cb9V0NYyBbPlvgJ+AKu99JuJ29r+FcypQGoRr0aG4kjzwNvMZYYZa6Jzf6YOO/aoNduxECd6fX/Zd/5nf0ZKGEl21SLeHWXFqfAm/pmI3SRsCosvgoDQFywAL5CRmPpGGbQuQY3DIGgUk62ci2D7O6WCpWTxQwkh2rofWA4XFAFA4d9Wxa/8TyZPs+hfuZnm9cPkOP+8j33wl7oA9mChoJ6IViUQZn3339fO3Ys9wE3vz/6iWylLhwh+KWw5zGM9a+GdxwMY6o1tGN7BX1BwJCGdaxhAIVXYVSQ6zMdX8aOvYjod4SFvkNhYtLz1KkeIEeRipo5zcM/2XcF+cpMq8FSnqwbuciR1gvr2rsn5pC2dYSCcZFYGOesisDv1BEjvLayEgD40pe9LICEMI450MZKT588/pT5jwrSQ3dawK+G+2yA/WwBvv1VyYBGb9/+g+2Vr3xlADLtY9dLfov00uWV6Efy7dWBM6czpKKBrKENZMvtRfgeo++CoSBynRdO2W6C5loFx3rYZ3qJAKoMNw9Jmmksirzo4otjTgAPgnEiOeLv/u7vQn8NgyjjMl2fRb8oV+g08uokvvWS4XOPsmo9uBY55zme5xAGtVs5K7O3/8UQJ7mdNHUOQG9V5l4Nk8Yg68y8RW7rYNnqL/Vkl4LVleXwONQlrhuGDv3M8xl/+o/xwjM+9OijoQeUJ2aanVfrO/q2V74yY/jsvAhYjxOcvKjG4LUaWuHIn53PHFYn5Ywf0dlc7yByLY1EmRVemSyVRFkxBIRO4tnT0+3I4cPh9rm1qJNPAjnPtZ50EEYEbwADYBqYbFIXFtZCeRHznJ+P95RRF245kUyZGATKA/ARSt7DkgB82JVGgPbRj9WCT8CRXOGNiL8Z+DK5y8R4HPY8n6E1w2o1pCHD4bWyiqqEgvxmgCZzyrhuTt5Rf5TBrCgUCNCPDdFgxMtLsVDE9m3FdodsvhqISiL0PBifMN5Li222m0QzHTa8p3LurQomI+I+Di3HYOClvPglLwkwwYMT5GVfhD2YtK3sVOWrilX7qzL8WvetQP/ZAvwKPBpG+mvP3r3t5S//9ghjIqPI5AMPPRxyAoCxv73zI05i47IrO/HabSUg4NAWPUueZaYLXi7l0v8w/CcPH94ga/YH5Vg+dXJlqgbaCU3KBaDQZ7x2AJ8sHA5Md2sL2pgpjpNtNirYC+KRTccun93KeMAU70aCIEmQ3XM9/87XuaI1DBprfqYme0o5htS/6p5zW2Kgxof+7ueCOsHQUKBb6Jh4YtnVY6UOUQayPkiplGgob/aL81rUJbaMvvyyiEqAZU7sWn9Dt2Lt6Nu/67vGLgSKwZmdj0kFB4oJIawzlUYRDcsAELGIpqukIGQnUUnCHoRUaBSdzcCSkkmHMDj8YaHoAMvnGsrAhSTWzntYA4J0xZVXhoLrjip0/M4gu18ImRmHDjGjnWUxILg+uI/Uk2dQHmAmc6csFOqRhx/ul5HTPpgiE0vEh8m13blzV5yOw2QJRgLhofw6ya0wVHAhb/opIGmIpJtYcdM5gZ682zxFbOMMvCCq4Ahqsp8KSNZBZlwZsjnJjjVj5EE3lOX5AjHJeeZ0AL5gW59RwXCzME9td2WthlZQRkD7+MkTMbbIBONieI/79WRsD58Z01XCTaNRe+Obvr/tP7A/4sDOOxluA+xjz6WWsd/cFyj3O9Ibcm1DNVhx/FsJy1UjvRnoP5uArz6RfcGc2N49e9uLXvKSdsWVz2mryyvticN5sMjsXK5RiUVDXaXSE8u1IrTVSV7bWudJBGzkwnRH2sH3xsgZH+RbcNNLEAsYM+rgweQ8h3v445W6eTIaoVPCOWRNEcZx9SmgHdlH3Xwgz1JWraNyrzdKPZ0kpe6u4o15i25sjSKADVyPzGR2TRrCGTLoVvNZ6q0k15C0IUEzwrjWcAx9qYFRPmiDISBkkLr5mzo7ITxsALcShiexNENy/g2Jm+XwPRmPkES89KuuvabdcP310QdMepNiahq0W2VQp9F3/ovXjvmihmh4Io3Wujrg5oRWV0Gwo3AG3hx4yqRTnHiiAbEhUbfvuoMJqGDxERbAhgrTSW5LCmuHGYSx2LEjXulQwzlujOYkI/fGrn/dfvnh9i4sBAPCGprJwXcaG4wIsWz7oMYPjxw+EkBiCp8gwXNgWlyLcVLZjYU7oMFK2BvedL9OEGvIgzL1REJYUJbu3AHDO4aaFAAnbnV/Bc9UitzOQQWpsUmV3jUKjgPXMmb0sRkMKB39hcAfO5Znuuq+Cqp8Z/kqTcgN9Vif7DKpoNpPfLYP4j6YzlqG3fjeBT96HLI1fnOTrtWVtVioQogDA8GEn5Ngyi7jz8HUJ08ca+PV5ZikGno9tU7VpcZI21+1/k8H/Ft5AMPvGSO2F6E8+5F+0KjhdbPEDpJ0ww03tsuuuLw98uihPPCdhT5sRdKloxr+yPqbQbXWZrstPSrgyJR5VZ4ZT/4FPT125Ww4xyRwyTbRW3SRukv6kDF0BL2H2QP0yNbtt98eWyUgW46TdVJvlI88mjH3xeI3xllskARw+DhZQ+HdEArpst8qbiFjGEjkw3kRn2HfqIdGKWhbjRTQLmVdORtGNryX9lCfMFyj1EXbat/Vvh56zkN2X+Vyg0zGzsRzsfbCXUXPP/+8OLWQ9vKP/poYMnrN935fn6WDckV4hj0eSrql7iFgxp8xcZU+Ur/IJe2sc+T0dy4R19o5DDZgbG4snUEZWH8skoDMNfyh2GaQmIKpsdHt5VkYCiw39cNwYEB0Dd0Vk2fzOwtLzIflM88wpMHgMSjeS/24JpfpPxbWl7oC/jH5vGtXCCLXUT+fZd/xHH5HIMlyqUBT430MIF6Uu2xG3L6bWKP/HCzryfVmFSA8Cn5l+j1D7FK0KthU5mRIzNAUn2mv3pwM5ejRwxl66ValWv6QASvUsQ9N2VZ46N30oNad1kRK69RMgp+T89TFuDJ9TdmM7wP33RdbgOzZs7ePZ3MAN31h5peGkPpi7I8dPRyx2tYmgD80QrWPAE3B2Db2bduQXnuu8L7ZdZmua18GmJTD7dkFc/uOHbGz5/59+9rDjzwcqcCCCiUKQIKAoN0zxJIdVsMjkoGh8fO+Ck58p24EK+42GuPV55vaq04zdh5aAmFj4RtlcPYsk7OuhdCg8IxqeCdhLQxgsnHXj6hX6L6rpXluGD1W6pftDarcQM68Th2F6afhnRzmZPuMHGTYkySH3PNK0pOeVMqTMXvnStSTMKidzHltZfl6U8NQ49MBvoY6XqnXaCb2o6qb22EY6SNTbmnP6Pve+j9kek53CHY0vHtf2RaNZBDpbECIjuZaBxiAEPg8ZNqQgRObPBCLz/dYHffO0Y0zC4D4Hqz71OnTfc48nUTcnBATnYkhiOMXdyy006dyIHEdmbhQEA3ZRCZD53G4pzcdzOk5rqilre6vwv3cS2faadQFo8ZnrCblIUzcY4jJvVvoS9qsK7d927YIidRwgcLiwMrwGTS2BV4fTRZWGHKhXhq8yoiMIcooKpuogjNksvzmpLCsRybHeBreoa8AfBiZOewuOrHeQwHtNonuWc0QTHM748kWCpHE1LFb2Qz9R9uQJ+SGcSSNLtYTTE+3N735rSHghHHMj1aRBQzuzw2pDrWpdQz6ZNJZpZmwzI2gzJqUIQDKiv97YH5i/Ni7aHLCV4B18Xxg91ddc020HUK0Y+eOIFW0TYMvODHmNWzXs9aO7VdjxW+GTLYCluoF2OY6X6THWefRJDHUgzFDB8iEY14F4GGcyMip3mlNZd7MI83wRoaIIgOF3Xm7WL/pl3ViP/Ybai0IC+SM8j3YxudqHKuRyRDJ5PwEfnM7dr1swdnc+UlYZrJZIdfwHElu4mkaBtsnGbG/1NehTFVPcsjwlV3uiWQyIgJdGA1dwMiSyUM4mvfgIoZ29LZ3vDMYvuEXgIwYmJNFxqOc9edaQ0Ay/xoH5D7PfxTwmFADMI8cOdouuOD8WLBxhrDN7t0BKnQs4I1LQmfxShxKoQFoXDVLh3I9IMiAEk5BGGAMdAIKDgjwbASCxpJ2ZrpS5tIDpqk4eiN0HHU3Rk2baCfXmFHENTw3zg/oJp9hj4ZAeDbXusOgMeg8zSln6P1TAGpYI5l+TtSujnMydRLPz0lc6qOHIqhFnQm3lAmkyj4qk1V5Db9UoTKMpyfhFgh8JkMqD3s+2WfyOO6CRg84wWpyZ8eNQD9J6+Ra6xj3EULsvCBZKp4mE8YyfuKcGN39Bw+2N7zhDW1qaiYm/mRtKgXlyYKRJwzFgw/cl/sBbcLwJ2NizD6zJWZn5zeEHCobfjYAn1TdGlYJkO28Iup/3oWZhcH3jHnkXJe5B3WzsvoKBAJaZfaOdx27atSUqUoorGP9Tq/EyUBejX1TL/Qa/WEeDl2EZbq6VGM1MXyT8F6tC+8xiDt25G6r6ihJExw6LiHw+wBt1t7sWOh26V3rEzQmRn0SZvRZyorkB3lyjtE2ca0eNK/2bTUUfGfauGVHP3eAX70m5wAqCXwmgK/ORR+NYfkkuiSOM8amrBI1AfjBxMi8+pc/9MMB+BYQExOwDBYDdDeSNXLy1MneCNQJGQpHcWmos+F8BzDYWTQqPs9Mtz279/Sz/UzqmjeL++ekEIAHMDvIukz8bk4+9USwsFw0DuDlevfuZsBoJB0Qi1G6pdLGhynTmXe8hOPHjveLKyIMs7gYwOtkEG0z3MDvGju+47dkvsxj5CQzz+S3iOlzglW4jt1e5l3KWLXsuoKCPgw/DG83ASTL53cXHMlIBDz7L0I8LCSJrXRZDZwbvpkpVEGjMj8BXyHmmU74zEyzh0t6QYK+rq1CK+AH6+/9xqdCo6Cjaxv1AfS7HURlUtypF4mSsc0xBvzNb3lL9Ottt30p+lrlM8So4tpOyMT9993blhZJUWQic8KqfUbtB1ZSJzPLDe8Eumocnx3Azwm6CsKMN2AZp7112/Yqq24DYry9grtepiyyAmfP9ksoqrartmVIDipw1TI3C+lRLyMAlM9n6qUH6jyTmUK13dVDqUyfsBqJEkYQnEcyPCPL1uPAm967e1cANoZe4NaDVVaqsbGeek6GSCVYyqMejm0TM7nf0KqEUUwN72OLkM7Q6A7B/2wMv44ZW+Gw8xNym9GaJC7Ua9eu3e3CCy9oBw+eF+srguFvCBWUw0DoVJTeTBYqZOYDr0x0UjyDrGLSYONZNIhOc4IV1xRg5s9wCNe6uRJbohpK0ZpSLt8BPLB8J21l0yo5TAIWQR1xIQV+N1lzUomu2L6NdMyjoWiUSR1xmauFd7sG1xBEe8km6eL61M/fBGsNBeWaA44gsGEaqV811GJMVDZKGTIfPJCZ7mwAfjeUJptC8Q3tyCpkDLzW//CyOEQ+1gKkICjYGozKXIdhAfo9U/XyPAF3KqUfkA/6dTgfEW0qe9EMAUegt+2hhFGxDDXIXHV9+cz3yCKxYMDwlltvDUBGwPHWuEZDXNtpqOehh77ZHnrgAczexvUEAFO3w6FMVkD1UPUKos8m6Gc4Z2O+NemG6EkQmvkkHNTLrYEFIRXePjTzRhkbgkUYsE1OYdsYCsqdOCsbrkxWudoIyBleYnz4q6SP6/VyHXPJiWCpV1ajBLaNceDoTsK4Amhd/KXBU0cwCqwpWVlaDH22L6quVaBU1mkvcs6rW0HoRfOdoVJDQnyngbUdhnGsk94rhHZ6akIaJA/qjPdXsPf9uQI+h98Ylq/3kH3pFA6LtcDF0bt/5H+MhVeGDgIEymSQsT4nD62MFs1FCUguE0pcx6AQlhEAia2bNVMHQYBFWKmoSgvYEjbhfkD1IJOwS0sBojzPEJD75tDZlO9kDgaKCVS+Q2EALO7lj2fI2s0qok4aN57pIg6UjPZTrnn7rgC2YxHI5eWlHmQp23UAlAm7hHXA8CugyFSGk2xRScIJ87mXkUJZGT7vjZ0Gs5mdjTCZylNjrRpolTR1PtMRHUvj3rjK7tvvs3kNRVrIyWv6GqNryMyUtSrAlDszNd2HBlXWalhUcNtPKMOQTgUnmYrfqTApR5ndBDiaMhcx3Ok0AHoqlEFI6ht3f609eTgPKo86dXvtW5chgKwsZU54ZYW13zZji8/EIFB0bqyXshGbA+7fn/nv6FM33yADJYVwuhu3ytCH4QFBpFPk3siH51V2VazzNzLlYXt9ju2upIWCXY/mIQAAIABJREFU630yYb5DT83W0VDYX5bp5+rpeo9l5JbpGapAlp1DErOUUzADGThFRtmRw926oJXwaqtHWb1b3iMHJqPoNVAHx6B6zdZbouSzh55uNZi0gzMMmLOS0A37uBqhoUwNf9v8MzsbTs7bqGPMe4l3rJz+sf/pJ2PhlYDu8nndMzrECQjdJq6vcTito2yczmJbg6NHjwVguoPl6VOn+hAFA2ccHBDlGVggBtUVnoR5KLOydT6bqgfTg8FrTGQ7AriZJ7QtwH9pKUBIBYmQxbZtsagkMo2mp/tQjKwacFOBAD4MUZBRYsn79/dppLqBZgW4l0+05+SJtt7tpGcoiEGnjKEL3g9oLMLKvYw0hjWmL+DL+lU8XuvKvzonURVLAB2ybz0NjaPP3r69mzRjqTveTTdfoXdW5SHaRjpdiaXralYGJJjzGuGnLjdaI1eVswexLpsjVy/m3kcycsMJ1TgKlpR19MiT7b7772sPP/RwW148E7vCsr2Eac8TA8g8ymxb6sJFVcmq0fL7ysieGeCn10d7Y3uJPXtiTxSBdNyFlhx3+pPFYNWgD9nr8PmUUftRGZCh8pt9JMhVo6oh55kCpPWTxfrM/j5ClqxKj5AgxCU9NORSea5GIAhH5MRnKjjluncNIR0SLcnTR5cMC/VGsFs0yPXE9Y8cfjLy6qus234Jl69DYKds+1rjJbuvHohATz/4e9XjiTHOtRBtnJsB1oykswH7ZjJ2duAv2yPXxVsxlzY5cD10/n0/9TM94MexGus5QcSPDpCDZIV5pWMiE+XMmTimiwVCfA+jBRgpQ+bu3vbG27mO31nUREgFRh4ZN935k8YHzZ8HrPEYBH4Xgbh4CkbNs+h0nlWPJqPuzuYLDLJrXrXwZvFwrXMHgDvP0I2OWF23Qx+LJc4772DMNdAXGjDqTIoocWLi59xDDP/MqZNRP4TMuhoi2mwwx1MZ/7TveTXUIaAJcCqvTJr+jbjp+lpbWkzvo7ILjU1l3gK7xlzlDuVgsnp+ru3cmWm1PJfv6R83W0NZNC4V8C3HZ20ot2zfQQriKuCHgeuEdhiGqKDPb/PzeUgEZIFxIS89Vn/HsZmZhrvRS5oJOSP0980HHoiDLqoBiknmOIglkxamS0ZPBcHNPJZat3NjZXkKGoaL/oS8UF+3Gw/yMjfbeyrBsEnBXVresD2EuhJGswvnOdaUxXmnglg1Bsq0hEEAUs74vob8aiYYz5H0+H5oFHkWOkG/uRW2gC3g1oM5fK7EZYIFLJZLElPBnvLR2Vz5nidLBflYWoxA39CLcHyUfftEQqtBM9feMJWALgGyT+xv6uUkbvUkqryskx3WeXETT3viYQ/l5ZkD/iaHnpRCqx6Nfurn/lUP+HaK2x+YmWMjqSzf0Qku0nFWmo4nPi9jQWB0wZz841onWxkkwdX8eGL4MmjYDAJBxovxSwYU4Ec4jCHT2cxEk15JOQASmTsCOc/hPq2xzMEwkO6OebPU30npdCUzPmkf0AYHk++oL6ElN3Djd/a1YDc+2kc92MCKwzicyzAcZgjrqQAxalNdRo5CVENuvq+MVu9GwFZBAwy7TbiGYRcFwTGT3cv6+D76BxY9k+cPu5ZCrymOEOz2Bme8BRsm/gnrVMD3vSC7ASRQUg5B6fLQBQU/V0XRA5iezo36vCYAhSyt7tB0s4wEr+npnETnD7lioRZpgoTDBNrKhqe67ZqrC/50DP9cwT51jYm23M7AFOU4K7rLzgLwgzB0cWSylphXEOQrKAmGAmYYumnWFufknQAl4FnPGhLjuWF0OnCqzF/ZSO8RBp2sdSuPJiYru3BCEES2begybZRNZZa62E7GinGbGDDAPr0Dw8t6t2CQK/jBniCosNjOUFfPw/ZSZwmTxE/91sPJ/iWElMa16kcdD42dno5GU2PjvetruUZgKDtb9d2WXv9ZhKuW5fvq2Yjto5/7+V/sAZ8G4647sSLIyd7oYOOfCKgN4neAwHRJBlKL6Yk1DAydxaBQDkABq+F3Wa8TH7IPvmcgEUK/M2+Xctzb3px8rTXlUC7gTzoo8X+B3sVDKbCZh86/KaRaa+oLezVcJTvRE0hhYffOlT4NlAHVSGqUIvbIvv3rmflThVC38SnjiJs9m6v6/JPdD5m+wi+brYAv+Mrw66STyqpQCP4qangzAn4Yn2QRPMc0VIHIeL7x1fDsUOLuDAAV22cQRklX3RgwkXfQfgLeKlkf9uri7RWQWQlbGdskRAZ7yi0FqK8Tz8xDZLhxe/xTb3K0IQvIGVlA7BQangYMu8usEgCHClQV+Gzgt5WeAvic1AXgx77mcdbxJES1PtUdWt4t7mPLYHYDNTyyGttJJ5iYRca4CWgR7pqbnJdMPSQLhoUcu8qeuX9bnPM68ZDUP43rMJQhoFWw0eOoBhOdpAzkLMJRzKuV/dsJsapjGUpmx9AEXcpxTGvcHWIVZCNWtI9jkeNW5EIjRl8Y+uRa5sEgNrSL50oQNxCATh97D6qsng9S1Z1WJSHsva9xekQbCM5ZjOWzBfgaoB7s8ah/9gO/EJO2dKSTnoB+BVgtMHvNHD1yJDrfidXqxhh+4DdCHZRBHJ4OlGXTWe6ISYe7AtZjB2NioXMHvY5Xs3sM7+CW8x6v4IEHvtlYTky9cNmZkUaJMUoYFt0/f+e5KojeCgJDPU3jCrBle2byiJcW2/JS7tNOWbYlBKVbkcwr5QIghKh4luyaFNdtc3mCjhPCgt2Wg8vEI0BbJtlU5sq8ZPmmagrUzimodDIkY74KA+2sHpwGg99V7hT63OdDb83nyvwMm/UGlXzgLuWwAr7P4z4Vg/IJJ8JGaTP9Tr9wDdfLpKrypUJmSM4/y3aceKW99Emu0sxML5m/8za0iXrjrZHdAeuPJenMQa3mMXac0rbeOMeYxQKjNh4R/smNT8ajcWw6aDrcWYjYhp9YvbljZ0420jaNdzL/UVtcyWcbP0aOls7kYrRqmIf9IuOkf4mj8zuhHQwwbV/YuaNdEHurX9jYlvr0yVPR7ieefKKdOHmyD4FyvxPi6GmVO403fSYY613EeHZzVMqT3iXXRB26hAgJpB65WT10VJIsEjoyw8jnM24IIxO0boXM88KriYPJN2fTejOUzXMNOfNMCYaAr2waBrZNeufRp53nLD5SXtVrx4Herwx8aByH8vJsAf7wmaEXv/BLHxobflHJ6QCFTGWj4QgkgE/qGJVCyel8s1h4b9xO9+uKyy9vd3/963GdoOhWCBgDynEPDgAaVs29hG4AbZ4f2/aSF99t0kRDdP0AWJTzhS98YcwJUBeeRTkIEbm4F5x/fm7O1WWX4FmgMBoD6uBiMZkagwdwm15J3R3szHfNSZg6eL6nX+gv6hGbQy2vtJkuvRIB5T6MBobJSc8KgD5LwBP8DE1EmKjb14NrIk1zIXc3rCmyKIwsXQMgs1pbm2xOJWhW1l9Bswqxz/DV8z1l++4xnkc6ZkhIhahKW2Ohyh2vXK8Xo5Ipi4baqmw6n8Q9PM+0QuVAwHHeiHpTZ8bW2LKH5iij9FucoPbgQ+3Q44+2Q4880o4eOdqOn+jWIJxebGvrOU8CReUACjY0C9tctuUdKrIgITjB7ucZu9m5SJ2F3TvmxqwFVpk499IWxp/yls9k6nSMV8vsGEM9zhUFeOFDuTvXKL0v9ohiu+L9+/a3Awf2t/POu6At7NzVDh85GrqE4TOBAuB3cz3BMNj6OIkNMi/gSSY0RD3wdSBJ/9r/eXLTJH3TMXA//WoAYP/sCsnzXQ8yDJP42TCW4KmxoH+NWBga1DPUY+qZecuT//hdIxvXlhCNOq+3bt/YZo1gZdleo9w7xurquRKGel0F9/p+eM3o33zoVyIPn9gnwsqkGVbSdD4rwx75xHFNS6RyXIPyIAgoCCzAweeVwTN3HsDhekAdpfMAEuLt/MYf5RhTZ9VoHOPXeR9M+BqvQ1holICN4MkUEDza44IcAJvr+Uzdgx2wEOzUqXgmcekzZxb7HHtBRtDhfr5D8MzRzW1PVyKzJBhFF3dGKGoYzMVPxBUXu2PNaDsK6dYUpjrqRgoKyVYJe6RxMdVQxqHC6+LObV+IOgr4hnFq7DVcUVzpmMTNVNgqiLZ9g3DGwSfp2VCmxkYCQP2dXOZ3+jm2VF5kEncSHgz21W2l4HnHypbfC/h6BEPBd3JaJdaY9OAXbJiJ8TzcQ2JgNobPE3DJ2Ya8uPsi81DIsNlRXM+4OEeBvLnTqovr2O6Djapi07/TufEf9xg+49Xn1ngw47SNg0u6+LphS+6nbO/TUOu9GJqkL6jv/j27YzUr/wcP7I9FNvz2sY99LHajVI8FQsfcWLR9TJth/jdc/6L2nKueF1siUA6eNKveme8AhHk+B2yjQ8j77FTqBvVzXYZyJIEQUAVBnqkBhtjRX25PnoY7SYKhE+qRk/Fp5LhWXRwCvu2pY12JBmVSb/uzEgL72jLUNcmMXso4tuhIL2L4X4He34bkqRrE+pue0j8r4P/iv/33wfBrxzEATijSye57Qxqi+1IYC5Vhmb5IORgBXSa2T3j8iSf6PHfAF0bOAAL+HrZBOZRPJz9w//3twosuisGtaZAyYgbGBVoIDBuiuUVDHAjQ7dVDzHO2xDCdNKauApabL6lgtFcGRRtVPgbByZ2IOHdxQgdH5hVns3aHKPeCj3E8kyBA+bTJPlIp6C+Nm8AqS+EZlfU676DQRly2A/way6c8fjNWuZHlM/kcx7FnZgpg3DGwzQRUo0aZAjRtQU7MufY+5ixOxf7kmUGjAnufbVGhZLUTUMoJTcsTMKoS1373fgHesJx1NTxp2JJyKvgiIxzOsW/f/n4C1aXosjFDYzw3PCfSI7sjGfs5jFMnYw7A8xuQM0DyGHsQdSEEWXAAbux0ONu2L7CdSZIU1zW4RgCvlslO6oPMIO/IOCSHZIFLL74oPFi81ssvuyTa9Xu/93vtd3/3d4NUVfCt41qBv2eEIdNzbTST26Nw/OCrXvWq8J7Ztx49g/nHVtNTU2Fwts/liVQYMImWDFoiZ/8LmBpDyuC+nKRl/it1QNCnXpTp/Xqnlj9kspt9Vkf0mjXGGtiYY+tO0qN8/ibEJBfz1XBUvF/P62ooS9lVriQlejlD8Od7dcpytjJe52oAno7lR11+/l//2wB8rbRWnIrTSQwuA6uwEOtjq1NAmz0aZJICCwahukEIuoeX6wHwYASbgQZwabCMJU5tYSuCTind/riGmbgGQVEw6j4/lBOMjHNqu60BTPmE4XvijUaDTsaQcI35/PxmXNWBioms7dvirIDTpzlSMQ8NVoAYPAXGeCDf8Uxir9vnJ9kP9B1KWwVX5m9IwzIq6FEefwKtwhyx/e25+lbFY+z0NiaTfKsR2gqWvzrJNlKg9C5CcLoc3sqYeF/Bm/J5NuNonUyng/WSF+3iN5VGUK6gr0KrBBWYVD7HIZUEG5Uxfo2hr4wbMuxvAob3q4iWyzMZBxfu2B7G5+CBg7E5n7/J/CfhPfoxt8CNsV/Licg4KKZs8IUMuNKbkJdbTp9ZWg7PGiOAzBra1MOhLwF6/qkDn91IDkYfh1sf2B+/s8/8/Pxs+62bb26/+Zu/2feBRGLI8IcGPDw40obnF2IuJcKVEJTt26P8l770pTH2nClBf3FKVSRUcJLVgQN9DJxUZSZZDZ8aJzdkqcE0DMV1tqnG1RknY+68Uo6ruqsRs13qhqBn2E/vQA9EI2R40MlqyVCN2VMWz5U48CrgSwT8TgMwDOVYryHgV/JSQ0hDo3WuYF+v2wr4A/A/+G/+XeylI7O1YyjAeGeNBdPpAL3hGRk4g8+gajgAdASB350UcxCdKAVk3Y1SgOIaQRQlCFdzYaGfkEWhAXyNkJMsfEbRuT9il11eNuUiVLI6ZvJzOcKEsdMWlDIzibDq6YYL4rIy+oNOW1zkCMWc7KSOCpcCqtfQAynPWsp1AtajZjkYw7TuMhuBTyBU0HVtHbcAz/lt/T4mMlknpilfgZ5M3qYgV0GsDAOD6ym8eiE+33G0XnocxnkzTz+BNNxvsig6pi+Dq2zfkJDKpmfjNVU5BConYzVwgm6GuDieLyfmlGP7VjC1HImNiukY1fCY/YknQxsBQD1UkwxCydbZKGvinRiTFRz0tJAfTmhaZG+iEzlJSl0hArByvddsG3MOO0LnXB7PKxlqyNn1z782fuNZn/qrT7Tf/u3fjoQJZX44xpsxe9puuIwlc8vdSWiEEzXwZAdxBCXzbiRK7Nubp8p9/e67Y1M97ofQUQ/Zs/MQMnrlqBof+4j+pi8Nd2oQHB9eBV/BtYKcMmL7BGm9P8ffUJZAbZnVQFj+ZkAcgF5i+F7TG4NB+uVWXsjQaFWP4FsB+eE9PncI/qN/9ysfjiwdfui3AyUm18V3bZBsdveu3Zn+1FovmAoVLMSwh4qDYJq1omKzMInfZekMAgMt48VtZYdLno2SJciygGi1T6ejLLNgMBxuhap7RJm6agiSsVUEAMH0oJUKwAC+LL+mYxry0kAB9qz8o920V0/DkI1xUyeI2LyM7XydrI3J76NHQzEEY2Oa2dY8TMZxqcIsyCvQhnDadGZZybRNR6zMQ/c1jWRuxcBfZb/BAgYM382uBGL6uDI27ufZZnLk+50x/1Czd2LiC9np9o+pBoNQGGlxsmh+2xD3ZwuCcbI+nk8b9Ewda+qhd8l3slsZokAjADv/QX0FJduv11njqhoFnovXRkaRueBxFuzCQtvWGV69LdORZX4qOvWHlKzGwdu5q+OXv/zldscdd4Rs6pnI6u1b6g7QQ7Bg3W998/eHrt5yyy3tt27+T3G8o6EPPbIhu6xeo0CjR7SwI88doM/MKlNGHA+uZe0Lnj66Sl3YelfvPpIIus0Gle9ob8fah4Bv39Cv3Of4ou9uLuc11lOArh5oL7vdFirKqIZWtu98omNuH9C+GNtyxoTlV8NJSEe5GAJ+9U6rbinrlfFX2apk65kC/gaiVjbIq/3Rk0di+HYiHSNoCJBmzDCoVBb3C0ViQo5l07rSd951V7vm6quDWbAH89fu/lpbW82wkBO3egpObiLEdBjMhtNwmBjiOwYCBWBffI8Q5LpLLrkkhIo6woSox4tf/OIQNsNDNgzgwBPwBC6eCTtxi1mACHBwAghjRf3wFNwzn/ZqHGTkGcZIV08FYOAMTVVw7j2Dmdk4ZJvyzaCQaWZfpjLoIVEu9dIoqrjVC2Iw62Tk1OzkoBS+9zf6hft8rgq4tHSm/07Bs05bCdyQrShoKgr3Mza5jz4rNXONA+1GLmhTZXsyeAVTkPQ57O/tuaUpZ3nIAyEpZZUx1E0nd9zYf2V49p8EQBmhXwBs6qHnY1voJ2WF70yZZLw0RoYr6GOe53yWbJn7XA2KfDFHhTzZb1xniBHA5hAXiICGiPLd8ZV2kuBAHP2eu+9ub3v729t73/veYPhf/epX26//+q+3z33uM21Xt9KcOrrwbwj4Gp0h+4t+YkNXNkHjvAfOjWW31/G4O+IzDTt9g7y75/x3fMd39CdZkVnH9Z6PrI6DHxqSzbwO+sK2ExYKD6jb86gaaseVMWMtTWxO1q2Mpj3IMq96nYw5/4YfaaPksvdeygEmjqMepMagfl93v9RDkeAK8lWHNgP76j0M9W0r8B/qXzVG6q71Uac0MOrA6Jf+/X8YG1JAQIzF1/AMhTgRpsI66ejJSE7OcR0PQQnN3qF8G2jnwxDIAECpHBwayhwBLqOLKQAKXFjBMgeLycAz7eCBA7HpP6mXDHoFd9mobBkGRtlmAtEmylI4aqYAwsx1KrSCKrvM8zCzuw0l6CryWUDorT8LmFbyWTUbJ1O96Juc9ef3Kpg1fuhgG4rgebL5uG+e7aJzDxjDEZUBUxfHLsF/45YLQ2ZShasysiqcKq6Gz75M7yL3JHeBDG2h7f4bYhJ8aJcGTYNl+4yZywB5rgxfo6HrLgGx/hFz7TZAsw9qvdPLIn20S7PsQpm9gnTZSSp09S70FPRQlZc6J2Y7uY/2eC4D9zrxyv14tIRiInbeTbYTVuN4Q9qIHuABQIDQh/e9731x2tfRw0+23/voR9vf/u3fRqiB+7mG/qhtP1cGOZoi/ThDU2FwWfQ4M9t27d7VZV+RfECfJkEh/RYsgLBB9CBqGCW3UZF48IpO0x/2Ww3VaSwFLOVG3HE8h8ZCAyCoKoPqaoR3OzKlQdC4O6bqVGXkmz1H+akHmtjH6m8F4a28D72VrcbkWwF89dd6C/Tql9GV0Uf+1/9tHExgNNWePPxk5rx3qYwqFjFFLT0FobQAIq+wACZmHUg6QLcoY7mZM9u73evrcXIPG6vxZ0gFgWAgqAtM3H1s3AebgXdCEOHgWvfBV7hl7BF+Ysa/5bPNBKBMXFA3NsNAuO8Oz9UNxQjZPurP92br8AxW2JKLX5mzcXXDOZHx0gETG14RrqCtlKMBpA1ORg8FB2aIYHC9QqyiVMOg0pCHr5EW8CvTV5EmDCfnHirj5jcZ0lDB/LwZy5dNaBh5buSYz83HZmCGWQwpuTiL1Fv3GInYN/MGHTszNo/cqPy65JVBU6ahQZ4v8CcDzNBPbZPK5ncVGNMATxYdUjblKG/2NTJj/WSAMkLH0bksJwUFJsN/hpucjNX7dQJbBUYOYceEavBq9+zZ3d7znve2t771rUGW/t8///P2Z3/2/wQhmp2ZCg9Y4ib5EASqsa4gN2SljmdlprwH2NE53vPsmDMbpx7wnZPHjBdeMgRLL8UxknEbknGclB1eNZzG8Wu4TRm1P2s76Ft1gHFhn6/YlK1b5Ke8U57Pl6xUMmD7Nb72W69D41z5ezaWPuzragjU4yGz38xYDD2Fze4R1CvoV2ODZ+m54KNf/vBHxnQwAAMQAra8IpAyEjN3aCTXMZjGGGFHjz32aBRI5gBC5lF/NIxOQzjYCdOYtaEWYvmye67ZySHlJ070aaDGMmUHgMfhJ54M5kGWDPVCIWgwIEI7+IxQ8Z1GiDogGIA9SkNgkL38+VMhNWJOoGEMKMMDgBEMWf/Jkydi0lZh07prVQUVPYA4TKY7dEPvR4CwjpShIeB9gmYe5+i8iAxls9DLth2EUTIGPmT4/YRc50VkCCpDRkPWK4DZls0Yw5D9V0YiUyf8wr/GVmOqTNAuvbbKRDfE7UnJYwX4tpyQVuacPLX/BW0+A0qCvApgO+2H2s96BCkLAH4uSFOmKiA5nrxalkYiiA7H74XM56lDghPXcD31NBOFche2b4v6Ml7VEAlmfI+cwJgJ9wC23/3d391+9Ed/NOasPvnJT7bf/Z3fjow0QpGPHnqkPfnkE315dT5NUK/1GhpxPmvkBEnHFlmUbbtoirodPZb6aliFZ9ImPHjqj46ix7ETaLei2Bi6Rtf+hEjhjPFs7qGPJD6CbyUXvNeTpww9RL43bu8cl3uACdJ6ho5v7X91QGC2D9RRGP5QhixnM2I0JE+VuG0G4M+U4dexrQQGmUNOMoNrPgzw6Gf/1QfHdApMo+ac81DDOwA81ziLniEBNjNa7TJbcpMsQitm3bh1MBkEMOtYcdpNVGF53aemMlzqgDGgfO5nwtf0KRVLr4HPCBppYjzXeCV1hOXIROrAk9N8rHgbTsxyL/XgM2XiGZAXTR0VRhlIhqzIoc3wDMJRY/kOpgwiQCeOOEwhyclEVsDm6kJP8HLQBFhebYPsTxD2eRWMp+cSEKsLLSOWbQpu3Cfg09cyniroQ4AQPIcCzT1VQFVIY/gqoXNDZnA4J8L4OFmvYZZZytgqs+e9gG/ZUdc2jrOA+W3C6vMoS/4qo6xGjvmAAOaOnFAH/nw1VKfREPQYVVf12gdTYeRygZmGrRpQs5b4HULBAjQ8QUNXgpBAzWeOcHRC9Kabbmo//uM/3l7xile0z372s5Fvf+dXvxJzXXgBTzzOCU85x2BfOo4CSwX8zcBGUsFvE+Od+q2sKEexYnlf7ofFf/RNt6aDfoAA1kWP4kwtq4K+3o+h1hpyVa/Ut6wnHlj2d5WFGi403GbmX/UM7AsJh+NYCVsNv6hvw5W2ynxti99VvR6+36z/h+NVr6lEa3ivzzaUhUzR98gG/e653hHDR4nqClUPLKEjsYxaWb4PhtwpkDtXErcbMkUUnE721Uk2tzimgqZtxiZnnYtIOYA9z3b/HBmSB4ZT32o1GWAa6nX8zrU0lDJ0DcmfJ7ZMWw0VRLpgl0rmalwE2Tifk7lOICWryF00FcjKhrX0AkMABqAYy/5zjxg9AvrRrSjMLa+Az71uJGWoKE7DAii6nHwMD0x6PJrql+brNQmUutOVEZGH75g5DxF1Azy7A5ercnBtBX37X3AT2BRYjnoE9K0ndcFDcul83D8idT3T7fy3TwVa6kD9KYfxdGUv97utB79pUKinBk72V4GUethuXpUdvwvw7ybhub8SDtmhBpJr2fjLg8chQKxiti9Uel4ZP1epQ4qyHTNxf70e4AqDQ+bO4cPtS1/6UpAgdO1HfuRH2vd8z/e0hx96qP3BH/5B+9Jtt7cLOSP6zJlYEHXqZKYf17HYrC56MFUelTvqKrkxTGm7KYt7JS6xpfN2Ei8Isa6EDkcIsjvfgP7DsIEb3KfHzjgaDnWeijZXr0nDoycsMWS8HE+Jhl6tZUZ4q3hU1Mm2xpiVPZo0jBr02g9+NwR9AL/iTwXpOubqiwZlSIy2YvLPlOFHX8U25klE+WMR4QXdqusTx0/E4j7mRkdk6QjGMHEAjlALkzBOcsLSseCEariGdCyZlMzela51Yo1yaCzX8jvgi9Vh0HhPBXgGBoNB4BmwAkMy7rVOOAgLxUCbxcN77tUzUUkRLpTU8ywFBVkyv6EgKJ27ewLmejHkFLPPOuwNgaU9CoEDuxyZGqnsusCx9zgMvsuIcfKa7tcd1fpWF5G+50/Bl/1MTyXwVLfsRhfcAAAgAElEQVSWhUw5qZsMMoCduY+V5TYznYelTMI6822mAxRCYTFp0zEh6rq8mhN8uqaV5VeQELBjH5YuJJRgPTn32Hz9yjowHaRaAvpcTjlzc6SNkrmTB2PYtwBlgm/Ozciu7ScV1LZlH0xOutKIVA8njByTit2hzjUerPFitSx9NwyZDQGT9nKPY8XvJikI0NS1hudUdg0iC9FISXVjQkiNHjTtJUxJ+EpZQPbJWmNbA2T8LW95S/uX73hHmxqttz/9+J+2T37qk23nwo7Qqzvu+GrozhCY0kITntIIcJRfLt5Slofjj4cQx2KsE6IivTZDppyNij7H2IzH7Xvf8IZYift3f//f2uHDRxphzpyDY24oT06L5AaOFF1YCNCnjBPHs57UmzE0dFMZsbKo7BnTZ0z13jQAWbddG/qScjUY6KHs3rmG6uUwbjNd1p0sObyzOHw8dbAavGo4HOMhC6/GYHj9kJl/K5+fahDYHGm6TTXwaKVt37HQLr7wkrZz147YDI+EkRdcf127/vrr2+j9H/zXYxRjgfS2ss+ETInOE4A5Jg42CVjS8YA/gyEoOXj8bq4wyohgU4ZxcNi3B6VQhowXY8Afv1M+A8WcAsJPmdxPZg/v3RWT69xnh9+x5howM3JQtlgX02UbsSSekA33Gu/Ww/Fe5wTqoMrOWWADCzZMIJOssWOZBK+6mJW9V7dRsHDwo9zu4GN+MwyCItiPXCvT4f30DPuMJPs3S0Q3V0CkngLfMuAzOP+W8ivTqUoYWx13Oft8X2OWm7masVlXd+KV42sM3rCME5TJKhmfyfmhlRV5f7ju3cHulGVKpXnfGw1ezmUQMqlbDg9DNTzHzDHqwVjJNnluPwnP5C3svUvX5Jo6MevYV2UMGSYVdyVX4zqPQTsAPA1enWhU7gF60i25lnz7SMG87vntv33qU+3mm/9zjBOx2bvuuitCmIJSlbEAdc4eK8ciSshktoagZP2yd1771ODuyD+IAt/feNNN7V3vfGf7+Mc/3h5+JNOjnYx1HcsQDJHh8Gy2k5aaumhdvDd5RK4mz3BZaoRySjv07qmvdbcfa0iF9umla+DVU/tIww65UvarZ8Gz1dOhPKqrVfZ9PzQoWzH2bwXsNdQb7h1NtzaV5yYw30UWl3OZ9BOE/YYbbojwd2yeZhyVPHetoeDNRIrbkxoqqBuKefYsk7YeQuAkFJViMPtJ127ZO5XgmVh99+Uwk4MtT5m4RTkcQCccUAwnjyjTshkMXbiYYIbFLy6GQND5pzmVqztIAmNCZzDATnCo6A4Mz6h7mgBcWupg9AjhagKD2UuV3ekSG5YwXCCYyOINX3C9AuWAuqWqHoSghicyjM+GEkxlpoSgF4y+C0kYI1bB+H6Fvd5Llo51tJ3DEM1MMLZcmSvgn01g2SeGHSBriCEAu9sbxbkGZSrZVy5O4783nvRNFwarz5bhU0/GwDCB5QuiTtr5bNsle9TA2UcBnISvuuwOJ/WDqbOFM4nqJR1XMOE5ph06DrQBebNNGgjq5qlwApj3oHekaJKCiT6xidm73vWu9rrXva7decdX20d/97+0O+/8p1BiynbzQclIHbcAS/Lqy/nFQ+PsyuA46L4Lk9HP1M92MimcIYPWXvPa17a3ve1t7Q//8A/bN75xTzt95nSYFZ5bJ2OV26hDNy+CF7N3z/7ujIkEdDOwJEUaCoHXMVcmDN/4vWQIPKEOetEaETGkhrGGIRbTLNX/qgvqZk/2itAP+1KZ0lCoL98qsG92n+2uv2HUGR0WAu4/cCBC5fQnfYKcsBfSVVddFYk1o5/7wC94pGeEU3DbYMxMEAHGgDsuEx1t6ENlHe5WSRiFSQK+5z7TsxQcB5eOYn8dNkhzm1O9CBTAuHaNxcqQGFAUgWs89tCBciIQcHTPeq7XW6E8gBxPgs6wTbI4hUpXs7qAAkMoOOyjMzIYI8MQXK/gGwag7ZQn4/CzQqVwVCGB6YzXc9Ga7MZsF8o3FqxBCdY+mpwuZSiqxrYFQNk+B2TLCivTr4xK4xMGLI7YmwD+kC09RTiJJZZVf/wuKzMkYz1TiQn3sHAqwycyLu6beB658lJQwIhjjDX2eg56Jn4WBJzwty62z3MHuC77FPDKVd3VONMPGjCNt2XzW50fwAOE3SPfEqo6gU1YxfbrdQCyeLC3335be/DBh4IRf+/3fm97z3veE22++T//n+2zn/502717V9QLw8AfpEtZqEY52te6cE43mSr4G2pSd2JlfRemo0+VF0gZ7zFE5Nn/8A//cPud3/mdPv1zZXWyBbcAqB5tADzIArowlXM5eDjUgX50Xsb7HF/rVo0Zfcm48F/j+1xjPyI/1YDoCSvvFbxpNuStekbqQ31uZembsXplSsLk9c8mu7esoSfBGE/NJNiDbU6eHzzvvHbjjTcGltPH4HhsnmYOOoCM8NBZpFUBqq485WFuXmShGAQEl99Q2kOHHmm7d++JfcM5MEIF4EEIjXu/6zYyEA89+GA/2ehqVQyPwMYgogj8Y4wM5+hFGA/klfqY6UO9eb5Gy3Q9V0paB5VYRkJnGSusbFfXLhhDsJ2NW6MKYgodbXMLZA1LGosMdShgCpeAT/koH7E4gcsyBX3Krc8J8MWt2wRUZfUyX1fecrh1FezNwL9XOLYR6E6o8hmVzWzGRODBqeITgNYz0BX384SN51bLgpKCLdsfKuykPGLfmYMf2193f5Zr3xpSGYYxGB+Nip5AzjlkWIjnBiGJ0NnkUBbKp0x/N+0YUBJ0kLfYLpqVqTt39hPNXhteaHfYDt70bbfd3r7y5S9H+OjVr351+4mf+InQxT/5kz9p//f/9bG2M9Y1zLd7772337pZVl8B1r7rAb87sL2CxZCBxnh38gkrj8NouslUwP7d7353bLlM5pBhnNFUpl7rMdMnfuY1yELnaaf8J3FgB1B0VXmqKZtDL0WPlrrTl8gIcyD8qc8VhCVw1SOUOFRg1+CvrW48uEQPQJ33uirLGqUq+8ptHY/qXW2mJ8/kuwr4dRzx7tlqG4Cnr+kj2DxhnOuuuy7C4kY1IksHxgxb1g2K8zXHLU56YiAAmCNHj7Z9e/fGANLJDCxpk7y6olYFQAlYNQhIm60ydMm4l0GjbMHS5xOHPnEic3spy5RL3js5pSstUKOYlEWZR48dC+WUhRkewuDU7CF+15UmFKR34cRwBWWFN4QoDjKfTMYaFzesY3hBJg4ImcKpMAnmgq5MUkPESfcKuoYHEKJsw1nG82PwC8OXSQps1id2D+0O9ubouwqgZwV8XOVuKzXZkoIs4x4K7ijPmduQMaKSyKRjsrebDyBsyPyQBklvQOZaDWJl/46/z/c+x7W68vRLnfeozM88f8dZmazxYetCf4Zh7uLI1dDKNPU2LU8m61gwhoYteBa/33nXne1Lt38piBXKSlbOy172svbpT386tjs+8uQT7YLzDrZHHz0USQk+Q5CtwCQgsDCq9sHQAPu5egbqDgaK836f+7znRe4/xuiWW74YeuakNQxfz1ZwFygrYeoNUGzdQLgvM6tMPdY42yfqydBjUV+qMa6hU9pT5dqxqcBLmV4TB9d382XKlYai6vwQ4Ddj+dWYWIbteSbAvtW1Q8C3Dux/tO/AwTDQYAKEHGZ/zTXXxPonIwVf+9rX8sQrGEmEMU6fjn3B6YyTp072u0oygAsLrI49EpaDkI8sk0GbACr7peQpWJTHoJDGiRIbzlE4YN6As0uwNQiUqzXWXVZgzbFHCV3MYViJchFC3XD35dCoYNT4zdTNuoCM9hkDpO2UL0tR4QVsOnlmatRPxOXBJDlhordgCIeyFDTB29CQAlE/K4hRzijjolWwFASYEb8Z+sr48uSoQq4T9GWqxspVlDadk3lVQXiuQl9ZSrxf79hfB9CGBLxOA9YLaxyCm58U1KHyVaafm2Qlq64hGkG6Ar7lUO5mE+I9g+8O86lsaAh41UBUz8J+UwarR1XBmvKss+OtMeDVZACvQVdc/5F6lQsFYey33nprhEpg0z/0Qz/UfvAHfzBi+b/1W78V6ZmkYJ48drQ9/HAeGqSMDvt4o8xMx6Zz/BmGc6z4TP9WGaDMIFmnTkV2DbL2gQ98ICaQ/+qv/qqXuT6vvaWMUw6vErEaNrF+8d167onktfQLoO84uPso+q0+VflRR3gOz4wwRVlopc4MvZ2hrFeP3f3tq4HyfZWXahwpr3q5w+sraNf6//cAv7hS5R9cPf+Ci9rstu0hR/QfQP/Cm25ql1x6aURgwMJHHn64feqv/7qNfupn3x8Lr+g8Xg3bxGTV+nq7vLMQMArAG+ZBaMWDTBgwFQ8AYsLATbL4TEyfwSGlUxYtMPMbVse0K8ox9m9eNQJI58rsXRfAd+6vz4QSrqjZFoI2wMF9dZEXz3D23oGQmShMKoZgJiirGKRlEvcTRHme9ZRt+FnBVskqwFueSiIbiOducvCxwmLowthwhM7WJ/nFtofvKyDxOQCfVNNupbAxaRmPrKYCftRvE8AXhHmtChDAmbxpA+DbByqjgJPGIwFfsDa+7TU9QyyTxiqAdRZYKpuzz4wXW1dfudZsLo2w418ZvGAu2Ntv3EO/8pl6GMYE1Axq4VUhz8pLH29vre3etSvSiwF7Mm5Q0He+850Rt4fM/Omf/mn8M/l26sTx9shDDzZO2VJWAH7r8lTDBpOeHBavIUrvBdDNcavGmrqhL7HJ2/p6+4mf/MkwWn/+538e15kqTf9Rznnn58IrCaAeagVcxyVY+/oEKJkcJ3W3Trib1SeTH4K9wOpzGDvGxEnKqtMVoK1DZfG9J9IdaFJJhTq5FeBXT7GGfjYD9GcL8DXajIOyRrhmfvtCO3V6KbasAZ+J2cPs3e+MaAt7LYG3o595/8+Pyc5B6AjlAMaGahgIgJ3fnFT1OEG3YkCQ+Y1rYe1cj6C6Jw8PZSJK5XSrZASE+xgojASZObFgo1+Nuti7olzHwCJsTvZ45qUMXC+AjuBZlC942OGGhhBUvuPwiYyX554pGi6ZRZxP2i2WUikiPruyHHWVHRnK0eILlnxWcI1jDhm9TEiwSYFGMZ560r3CRJn2Qz8nEcwpF2RRVwGT8mT7xvPDEExPwLUyvOoOq7TRnm7hmGXb1o1scsLmg1PGGd8b4/hVISijMvjWpRBapqEfFLq2TeNi/1Ylr3XOPk1DwrV5IHZOHvdg0K2qdhwq+K0xcd6xUZWNvuPaGmqq5SmPeinoCbJbDRj3GwpFV774xS9GXJy+Z48cwifMQcGo/+iP/ih0kpDrHV/5cjtxjFTo3KBQ2aqAPwRwiEBvYLp4uuGqakSHYRD6HKODh0z6JYSP/qQutI1X5touufSi/oQvc97Rh9o/VW4BfMHXU72ov2TEsLBhM8OyFYwrEbMf+a560cpBlT91L/SrSw1lgj6SMDoPvQ/1nEVuq4xUeRvqwtDgbGYMnsl3YoSyiIyAA4wxDP+qq65uN910Y6xvgjjQFsD+E5/4RHxmbdXoVz78kTHxNAaQf11kABvgNz3LCUgG0sldAJTrIgREgn+3kRXlyMwQHBc1GRZxmwXKdsERjXHihga5nSqCgCChOIA8Asi1hnLMkqGzWdTDtgWGd2TXsjuZoG3C1eEaVxJvcPPKqtgqsOFKxiRbpqHlvikThlu9BC2xglgNQjUSspYK/lsxfAWMspygjDDYKDNMZB6CpcJJn1SlmuoWZTEJWZVDxamsJQxiaOmknUOFjrqnJif73DBlu5FJViY68QwyF5/0wPocwUCQ0qDZlyr0ELzsh/o9csRKRHO9BRFfVajqIdT3Mn7rYL/ViWaNK5OSeFJOtFMO1zlGfE85t99+e7B75Jl8+5/+6Z+OBU233XZb+4M/+IMIpZA/zfYKjz92qK1zmla3u2ow5pI5VMHe/lldy1Cj469nMOxHQVgZ/LEf+7EAdCaLAQ3WSLC4St0CaIgTnzyV214HbqyutRMnT0QGHkpRZdXnAvgZ2ol80Q0T9HpB9JELszZj5Hoq7OMFeIsb9sXQ6OfnzO3vWX0H8BEC6mL4Vf+rJ7jV+6HebAX4zwTUz3Yt/UI/MwYQAIgEa4qmpmfb8666pr3oxS8OFs9vjC+RGE4mQ+5f85rX5PklH/oP/8sY4ONmBo5j3citBaQRKCwDHcHNACUuBIZAkOc7JgMfPXQormW1ILsguiqRBgD6PIMBxQtgMI1tUvmaQ+vWCymwZAadjgZ4TCHfu5lbZRt0tuCPF2H9Y8XgbD7ffG2eJzPW6psJkvH4XHAhK3dge7YRAptL6PmN62QdsmUBUaXke0GIe2qbvUd2EYKzRUjHenG/7Ynl7FOEEHJpdQWmGp4wfh+sejZXq7L61vRJmaKx4SrQI0I63Z/t2GCgSlhHwCck6J9g5L0CjEqaKzPTMKSC0V+ZasoPLp7SQGjQVMYKwjIgx4D2OA6beSS2syqbLHwzEPDZuv0Ced5D2uH2/nxmnuciK42XmT3o1Gc+85nGHvJk4vzMz/xMe/vb3x6bpQG0AL5bhfNdzB0t59nIm4FpZZ49+E/lOLvFgfNTp06x903qQSUkgMMb3/jG2Hr55ptvDkwggYJFl9xr+JXf+Xz/A/fF/j0aXj13M+40ohOyw8FgCbzWUcKDfOo18x75ViYlUj6nN2hdyNc5BMsckjf7q4b/eq+ubTQEQ9AdyowkoOpHZd/PFsBvVg7PJiLi9i9g76WXXt6uu+HG9vwXvCCwkn5Dpj7/+c8Hbr7pTW/qz9EefeAXf2nM4Bjv1RK7Fw2d4h46MA0KiA3GxuN+0lWwdeDcDZNwCOlodaLWiVMGNHbI7HY31BAYk0SwAF8XffFM2L3bGfNMXUdX+/IchVfB0VAIMLw64UUZxmZ9FXwRKNmMdVLo1tdWg+VbhwloTVgNv+VEH7nbuRYgmUkyzCrA1T0XwNivY7M/BcswlEqyvJJsT0AUAIcL2AyPzMzP9eGfHkRj8jezjwTJvt86JbV+Cr0hmaFhg+HH3EpnCCoYVSZWDWGSvslGDdVA2h5+r97LBNxzC4EKCEMmXhW11kvF9zvlWF3ogaGcEDYM6ciiIU6ERiVKXOciK8qjvxgD5rS+8pWvxAlXfMdKWnLc6Xd2wfz93//9YGbcC7uPdSWctBTGa3J+AnUWPK3/htepTFXNrQ0yPVowRK55hiDNs4n/vv71r486EIr1bFrZJfrKQh5eqdfpMyf7bDj6QM/VmH7tuxibcSz16sNRVWZl7o4b9TbZo3qcyqTGwNXxptf6vffUeHyVU8cZclVloMpBlcf6vl6vzP1/5L0JuK5ZVd+5vjMPd57vrapb8wQUFFVQAgEZBQloFBmNnQE0JiagaNROYpySNhjTJgQk2ga1Y5snCJgWmyiIUAyCiJFZqIGhCqjx1q07nXPP/OX57f3+vm+dXd+5VQVlP6b71HPrm953v3tY67/+e+211/b1wQzG120Qer0iW3t27xn0+dELj8ajHn1NXHzJpXH4yJFCeiESzBrJofO4ax83yAdVMguz0xbGzgBysQcpA8ZGg9BJdCrsHl8e10HBYPMIoikQAHquNX6f9wCuce0IDexb/7uboxggKgMLpyMRGgSUAXTjiqDkhik613hbjYfMCYYF6wVsyctOmTUTKBsshj5cFKey8zrtFeyr0Fa25pqAhqIMNG4dYt+7ncS8GpqZWa+sX0FR2BTysukjAekmxpAWklrmmcFTNo9Lx2gr1yhklAKn7obiT56pLgVnMZm1U28BX5AEaLAGLaBmUNWoVZQf+s6Ln7TMcOgzQuIqu6vPrK/0fp0RVMCv31eGX/oLQ9mEhma3xFAZuxlXtzM0GwfO2XWGlA17q9SOg4besw1su3Wq41LdBfwBTrCv7WTC7DZx8Z0hn5Sni4dQy89/7nNx//H741u+5Tnxj/7Rq4sL5U//9KPxlrf8lwK26MqtX7il6MXZxaWS88XEdoJ8K2O2ZTDj7NVIHDc7WRdYOfItyKKzzDJe/vJXxHvf+0clKsjsuRpo6o/biVxaAAr6RwQQi68Yd+pW5KYEHVTwdyZbjGcB/OHO30wqSr07wqKrp7L86YGu8awMrsqDhG9quoa6lg2C/LcB6WA23gUP+F03M7c86p/B2j4c6umQhAyMRBN99vWAeJ4VbJIpiAvurmrZinuUTxwvu30nXpSaTnvX7t3x2MdcE5ddeXmcf/4FgzxoH/vYx8q66xNveGLMz80XfHa2VBZt6XgD852yefDIbbffHpdfdtnAp641VRg8oANBh4Xrm6SyLMRiOGDmpirwsHBBSSDlVUNhfLFb1ekYFNdFKgHJmHoXKLivgv/pwYyFmYuKS/kCjdafcl1zAEB4b+im98qKdFORSAxjpyGsAFUZfwv4gscAOJMbyFnA0N1Q3VhFWbdw6WTQyUxuYrImlsouE8Fc/7fgJ+BnvzigRsSE0UWy/MGUukRYdHVL7ptsAGyrwi8oOVsqwN6tjdhnTs1R0LXOBTSYcXRGNSuGbc6MPxtAfteN5WzA546PbzbgXOvY5r6selbbml1Hto/v8yInzzETaM777uEmyJH7TVxI40jDL37hC3HDE54Yr371q0vKY9w2v/M7byvsmqn5wuLpkgWTcS17XyAn3eJ5lqsMNhmsyth0azuCNkbErfdca8AF+v6jP/qj8da3vnUA5ugu9UanaDPhorB7ZiWU52E+6pJ1klEX/SA53QrrDjUIwXrwbL6rs+DhX2t8pyaZEdW1D/5GMXHdNBIan5Ovdzyzfubx3KoPlU/Lyq9fD8jne0YBPqZpYoKoo5W6IQ+dWVuL2W07CuHWkB85fCQedfWj4sqrrorDRw4XggS5Zs2Hf7jlGL/BzvouXUkJyxRMaZxs3FTBTgML2z55suSooaLtVAsgdxoLgy/TV6JllpYG53iiFB5HKGgL7nwuK87drkbdHDyn+NdhDCv14HBBiGudaupHZ/DJ9W5aYQGQ390E1lppffN+70Do0tE4+T2pjs2kJ0B6b2ZYLQDyeejaGRqIPO0dCOs5wjJHCRrJ02hrFn6FlbZn0NeH70JeZvm2sXXpcCavqRUEcoHW1zzt9tl81ypiViKBFsBfTy6gbLgcc/tGg9CCg/WwDZvZPQuXdUdt/p0c+oBSnkHYvxqVDPr2i+k0uNZoNl03XI8eAa7FhTYxUeLaUViY+x/8wR8UPeCIzh/7xz9aXCiw+He/+93x9re/tYAs99/+lS/XU6U6fzeLojC+Vq7swzwe9t/U9GxxA1AP6kzZkjZn9TyLFA4szr7vxvfFmeKz30yOKONJT3pS2TeDK4fystHT8Lc6xDXuyrXf8zhlmbGMrEMQ/8kuIWAmVLnNluGMVeNgP7Vgn0F/lC61ctUaGuv5jQK+9+fnVSNdZ7zK+9TMTOzff7DoEfLHWFx91dVx/fVPKOGXk1NkFDheXIRkWOWc77KXYrHuidKNW87e4AAU3tAJJS99Oe6wHsqAO+Xyyy8v0zsKxjcki8TlUraMdydj8T2Aj0DQAH7nN/6M/uG9u0NtLL/RSFk1yuOCKmU6yLLpwk677fd1sWgYASJT5rxWEjWR697FnE1Ty06BNHQu2FIn2aBrAdZLA1SYCRkVO/eGLNDZRx681poL+NmnKPN/gLBv4cPPDC4zGRZtNdbU3dhwrmkZflnfGB8mMrOPqqKwDjAM+VPY11bqcYQtExJ8+V4AoC2UNWDvI3z59rOKW3bllmfr0qmhk37O7faZliGQZPdSC/p1bIcRSRkwMuscGKCuDbZFWXEGrNwirwAnuuMuaF75zPfIh+DIKydX3XjjjXHm9Kn43u/9vvibr/juopQcYfgffvmX40tfvLUkuoLtk4lSmSmzzZXVQcbSVl4y2FNXF+i379hV6mJEF6wP4+KudmSGtQPAgfA9dL6EV8Lsp2tuI/r16U9/evmNtQdn9xKhluEP3EkpvbDEbgiWJffqJuNV5IfNisXV163H9Ou6l2Obxy2Plc90NtkSL0H+wcB+lMy1s4pHEvCzfBcDVWb4EePkx+pmqxAFyArjgrcE+bjqyqvi8suvKGSaTbKf/OQnSmTXE5/4xDo77E4Mo0zdiMWIf+dLXt6nQKyGU7Tq/64HEvAABlmWIZPWP89ngJ4B1d9uxA+fuV+AQ1kMxXQAqZi+dxMi4X8ipK34Bfvk8K75UVRi6qLCmddey1dTNtezdk33rI/Pzs0LnvyGwXPDhwtY1MnZg1NalR3gI10w9XFKWqb55fDnGmqWBdOpawvWGjPbNmDOBTxHL9puBfjstKXOAkRmwdl1I1sll44LiIKzY5JnUAI5ObV1Vuf2ObYZ3HO7lBfq5UK6RtJ2l+dycEcH+K3RHAXk7TUtu1VJbW8FkLrgm5XeWWJ2EWnU2pkPY51ThaAfO3fsKHlhAHk+y/Zh97x37CFA7KJ9xzveUabcpEz4Fz/7s3Hl5VeUXba/8Ru/URj+ZZddUnQJkoVLx6ga+m5lue4byYCT+2HA6rvdq+gaJ1KpcxIp70dXXvCCFxRyRkQQLgGBGWOFbqKHj7/uuoIPGCHKsM8ce11ckgP1y34WvCFonn2Q8cSxk9QZslllquatyrKivFpGJj4ab/sizzgy42/JWEtk1N8W7POzNrGfr+NDS2YGOEC+of5GTHfnCCi7jAnrJyysX3HFlXHwwMESMfnpT38qPvihDxZmz+/MCsExNusVj8fS2ZidmS0zzt4//MEf7svWTVUsiPFqRIs7X41/r2xuvRxqwHQVcEUZAEcXf+kshI1rFSQaSRlmvMO48Hz+qLyWGlaiAckuFRXTbcRzs3Nx77Ga04d7Ae/x8aFicz3PzrHSKi3fZbZC3Wy7Rsh1gdwP5DcvO0+7iB+FTOFy7FWsoY9+GHfsNYPpejopqQzwFou2o+SqPLcDM6NynKE4zVUBzJnfm6hunhwb7jUt4Jc+KesKw1p2R8wAACAASURBVAU3lQcZqOGgw7zrrVGizpmh+Zw8FS8J5dLOz6xYAq/9K0ColBqbAVCbnC49t45FXaS27o635Wcj6fM1lvSBbhzG04VQ5NtMhCik780AmVkwzP5DH/xgCXh4/etfH0976lPj1ImT8du//dsl3TBlnXfe4eJDL9FosT4IJ6WNJCQkhfQodk99NeA8G52CiFkPZuMSOmfOuGhYhH3Tm95U9MZzKCyLV7bpE53HLmCjemx/dmdaJ8dIuXZsnAHTh86o3QhoH3Ovm7cMyADs3edyrplcK3PtDDMb+dZgtow9l6WsKMMata8D3x9wy1aAX5ZoJyYKQEMaCHPfvWtPCdF91KMfHVdfdVXs3Lkrzi6eLcTgpps+H+edf14h1+AqYO/ucUPV+a2MO9kyGTg3TtFAOkvmzXvz3VBj/YvcQycyWAB1SbjWHV7CoLqQKqjKdhBk7uEUpjkOJT9+fOBXpXIeGm4H83w3fflqaCfP1//OdwhstYY1zEpfqkca8lmBUxCNbBms9HeZE3m+/lpBYiDoK6s1PUGXCsI+y8LQsolsFPJvraIoFTg4Hs4fgE9Zrsar1BnE83sBX/+eIKqiDAG9i5nuIpnK990xiBk4W+aT/agCqQorwOb+wodeIhO6f23bRzF6x6WdUWVAzMqLS8fZh3Wx3tkgaUgYfzf1CPa8IgeAO0okwWGW7METhQx16T6Uw09/+jPxnj98d5HRxz7ucfGa17wmVpaX46bPfT7e9a53FTcLue+/+tXbiy+dv/WNenCKfVJsVhNpJEFydoEeABQAvonJ0Ju8qZLPTP3ZOPW2t72tzDzQS4mJugdbZHcmC8eew0Cfu4dmKxB1XO1Twd6+ztihGyzLC33MM8CCNdZXyoFOw5mZcmx5w/4ZuoiGBGcYYZPbl+VLWcgyloG+NbCtgXg4eprlMevFwECWHFfjsXPPnoKT1Jk+uuSSywbZL5EzThb71Cc/VXItXXbZpbF9x/aCV8gj5RokwGfkAfkgeqfkw6eD6VyEDv8PQsOikqzZQuhEBt6oAa5ztyq+flwx5NsxHSczBh7ENRgEOsr0y/o+9emTC50wSeqha4fnU3FZNvWkDOqjS6fkbEnnrXLN7GxNWUvDKcODwqm/ZeTpujMZ2S7P9P6BMMBgNQKrazHdLVrp5lFJsh/bAZXJ5sHOU8UM+gPhepiAbxrcvAlIQ1SEn1QKXZhjMXZdagVTAGgAM9tVoYowdhE6WREEmxbs7QuvzQoqmGZgL31M2GUXidGCewbnfJ+Ar8IJMHmqv9mAeJrSMDEdv2uMdT1YR155BqmKAWfHke8O7N9fNhxyD0BN5At9CYHBBQph4j3yAJFBnwh6mOtmBFzP4j/n03K9hvfkyftLc9CLyam6DuIMuYQXdobdzXJlN+/MTLkHIwTRQsGZIXOv8fDqEeVyUtbzn//8snhMSge+o74u5tIfgAozAJg9xgAdzCSgBUT7xrFyzPmcZT33Me9l964jOZboJDq+uFA3famPGfjz2DlmGYzzjI3vdUG1AO34+30mZA8HzLe6NhuUbDwEdH+vesAB9ztjfvv2EvCCXJD65tprryuuHMYFPLvtttvjA+//QFlj5exa021IUDRuyMT+fftK4jTWiYpLB2EAaI19h9HT4QCvRwbyEIQU4ZR183D927B8HsZ9ZrVkQE2NwKuMnMogkJTjjliETQNTGALROt3h1roe3BymX1R2rxtGYQDwNQjcywIUscHUtSSF63LnOEAKRgY4ozkcoE1g0sUTu4CtMPF82YyDV3aydguaWaAEy1Zxvl7AzzlT9FvbTpVP9l7aO7n5hKxNv3U+dblRqSsHm6eQQFncKLBvp8QtI7MvNTLleh6Wcty0oJ/Hyt+yKyez/NZACAZu7MrMNBu6Fowo0/FEbmRQTrUhMZAbZBmWjC+ev7KFvdcrce3oDAEPhDTCuCFUyitnDJw8caLoGEQIcL399i+XsMdyMNDCqRrAULNalIRnGxxosr4xyMvP85Bx6oL+UjezT5aonDN1xzz/aAP1felLXxrvf//740Mf+lD53kyyyjMzl6c+9akl4oPf9NEL3i2zHwWQjrGg7JhQ1/yb8pNlJL8HyAB9cEJXbCsLPj8zfd/n7zJBacG5ldlsOL5R0Oe5yplkhH7gX8YZrmE9iMzEq12ABO40gB7AxyfPGHHwzUc+/JHYs6fK1vgEEYg1+KWmDxkrsseiO+5njsv88Ic/XDOLvur7f6CPUAH6fFGc/F3iMYHDGHqEBRZPgTAJKoygIrAwBAwA1xr/qdVHqApT6kLiVBwFESDWXVNj39kQVU/qYSDKBo/uKDteuZY/Gi/ID5WazRmbV/tl3Znhw7osm9+pAx1G3RwIrWQrKGVTTa+uDfBnBBD3OQW3Pi1ryADZsp8M/g/XpWO2TH33RoZk5eK9wC7gOwtSAFU2FWDgZx8kmxpuUhv2y3DzUcvcC3sqxx0OE5ZpYDeBQsqumcG+fZ+BPb+3X+upSpufNVTYzQzfMcr1yQYe0uHxis76AFT0AHDV9cn4m26E9OEQH/qTa9lMBeijgEbucF/ZqLfRr8dxdiGQ6A3nq955113l6MJPf+aThZUxay7n1pK3aZzTzYZrJkYEoY/Uy7xQyGFxP60sl+ZzP0DOYehsu8eNhN7ybBZJ6TfupW7XXntt0WN1vQX4rBeyZse9nWW1RrnIX3e6Vh5bZSkTD+rtwWnUk5mG2Xxbdp9BfxQ5GEVM8nXnIjCPJOBr+MA5ZxbiIvKxYycHSo3FetRZFvseyIB56NCRUg3CeonGYe3ygguOlu+YvZNBFaKNPDB2EAAwDvKA2weiwbj2/tYrv6/48PljwBEMAZXBRID1c+vXZxDNY8O1gD7Wp2wOmZgYrAdQJt8xmDJ9wVU2L0B5GhaVLouDY3XhVQB14VV3kmxM1p+NC4l5BTI7k9+L77DzrRq2iDGhTOtD/ZxqKaz6HAcCSsRJSpfgdFdDodDL/POUrQjm0AqUd4LMNwL4HnTh1DcvUgtsTqFL/UraimHenQL4hLx2PkAVagD4xEqks2VVkAGDMnla17bM7DJjU7H5fejLl+EP/a0PB+hbZaYto/7wjVLuKIafx6wMULeAjOwjI0aYAdwsnjHmADEzXuPv+c0gBQAdgGXKjQulrFt1hoB7AWjChqcmJgcuEwB4aYl/Nb8NPnxeAV6U9nOfvym++KXbS13MwolS8x79Q3eQIcpxRgLgUwZgSfglodWwe56By9Xxk4TdcMMNpX9om66kgTHt3DPZbelvjpe+eMlFa6Azk85GQtnPbjNyYGEA6/ym6ol4k4FfOc4y14L5uUA7y0S+75Fi+dmNo9zTP9kNxthBEDgWkxDM3fv2FmYP4OMyhPB7sD0LspdcfEmcOnW6c9314vj9xwvGYjQks1z/J3/yJ4VwXH/9dXHJJZfWsEwqJAMXHOw8LAVGwANLEC4YAoKNgCNACAAVBvj5Q7BdNOCzwsQgIWj8c0eiq/H66Q1D434XYmvEzFrZaq9bSMCX4aMEgtDUVJ0q8SeAu9hm9I0CQzmCY3bH0CclhUQ3k9g0LeuO/HM9YOiKwl85TDKWBzQrTetyeCQAnx2VeSbC+Oli83kCflHK7gCU/B3fawgzwy/34z4eAfgZKLOvdmjT6kY5jWcW/po6oYu1L9nSRgO+925i9BiMTmnaKb2g0xqCdtFWhiVg5DFSlhhj5BVZgK3LnJhWI7vG32dlQyGJbmFRlO3vt9x8c8liCMirH8jnfceOxfFj9w3CJpE/donX0OKVOH3m5GDnM327sHA2br71i4W1uS4GIQMo3GiYwb6sO6xVo/HkJz+5uJV+67d+q8xGPCrQWSYGikVa/lE+bUOunV3bH7p3lO0W0DXi2XWjLLjmkoFU0PcaiRmfq3+ftbOKT3zWoNFOPQt5HDOhaEE+k4j2t1Z3NALnMhQP9TfL4tW1GvuPsQFLi3cFT8jYWDnQ5LIrrwiMLxiLPN1221dKGm1k5Oqrry6LtqzpICcHDx4opxNSJnLGH1lYCf+l3wgBZuyLrr7opa8oYZmAAz47w3kEMwSdqAF9g/gW6WB+L8l4er2iEB4fyMMQbAxEdpVQGZkLzypxyxOTsbC4UCqocFEenYCgGWJETCqVNV8Nv3udbprs3mErdjEk+J27+G/B3B3CAn5ZkC5GidQBNamvuTjIhV6MBpkx8V+XRGhjZG0fJE6jXdkXlwUlu2xGsYgsMBn0+f7hunT6PRjDeoyVXXrV6LCLlOdSf75ygawAXHdCUQH88ZpRkakhYzJgTETOmCgmLdoKjBrBzKwYq/bYQ5W6GI7SuOEhGAOwZfG0w/sMAhorv8sAo9HPM6PstrL/eWQ1TMPUDrZLYyJQ+T3ycvZs3TjIe10yyA0LsNQDkGeqTDrjm266OQ4cqK4eFJXfiG5Bhjnk5/u+7/sK46fPANzf/d3fjS/c+oWYn5uLl7/85UEemBrnfra6WhbrucVnFk53O2SrL3+luFxh58cLaAMUngGNbhpm7KJnrK/HU57ylHK2KYePM1vgj3ttO3XFcBCRAyukjQK7TDQTgEyM7FtdMdkl04J5kZPy9BLfW8U/5Weq19ecSrivyHUD4JfZZ5dvCdkirQl/xJefOnmqpm1ZYzNk3TToLvjWkG8F+FVmq6syy9fDZfjqgXqtfFKnNdoyNh4zUzNEB5exXVtZi7ltcyXfDX/Lq8tx4QUXxVWPflRh9swk6U/ce5/4xCfLNYwjBJz9PhpQFm1da2GmBxkhdQf1YUwBfM4oBgt7P/Ca1/Y9xQbQBgCZAgCYsAiBEf8gwoQgCO6eqFKPNaybTPiHxTKGnk5D6F1ExYAg+E4ztay6iGiUxoYOq9NH2P1wY5G+c8rOLATBdRqaQUDBc0GDZwhW5Z7VtbK4kf2RFZcq4LU+zPb7zHayNfc5PsvrLNvfFZBNAtZ7eGGZ2Xjk95nlC/il38arMRAgZWQCn8w9K4n1y+1on5sZ/FZ1EiT8vTyTNZukdBnM7a8W9PPsIj/XtSfBmvtkh3nWNQAE1hlShJCEZnW1RnrxD1YFIXLjETIN0HJICNf/0i/9UgF+TquiXr/yK79S0nI/7nGPLfJPPnKUEmNB3D1TbZTxhS98YTzvec8rv91yC2BbFyjRSYgWZZNXZXp6JhYXF0oCQNpg6CLPMvySjVkSKGQZfX3iddcX8OCZAAHloZv8GSrNrIXZCO4pExiqC+pRlk3dpI6j6z/2leMyOOMyCUKXLHNL0dhEfNIBRBAZCElZP+vICteit+APufoxhGWnbgLuTBiy3hVb0zET1vxy+x6qDLeNMLeXZRdsKeHhU7FKtNbMdExPkUngbNm3RFj6jp07y/jSvr379hV/PQDtZlhkgBTa9Dnf8Q/vB2MLCeeP5yAPZjfAZcfnbDQ0Dr1X/C9/p0Tp0EgEAMGDuZtBs4ZIEg9cYzwBW8+LNVwTJdA1QsW4hgYxPaEson4o34PSuRbwNdkaAoNhUSkNdYSp1+yWtWsFAQWO5xol5MIw17lTOAOExkOQdZbAM3FXYAEtV9Dj/mKJ16rB4R9tc9EqM4IsqCpJC1rZCCkUowStNPYRAnxdWDxHIKRd42NDJp9Zsf5v29syntYAjtLcrZiU1w4BYXigCms2bfK0UUY7l20d2+t4jmOosdXN0xpdyytjldYhqouwrlW5PoXc8yyu5TvOnCXpGRuXcIMA6tddd13xkXOkHNEwgCiLb8jN8eP3xWc+/ZmiwIcOHy4pkYmHZzZMhI8Ra8gv03Fy1uC/NZ9VXYitO135Rx1dP2KcAX5kFUCnLCI4XvKi7yqnZuGT53v+uYucPkH3yeUD86eurl9lF4dsX93hs8ZSEiFhaI15Kx/kS0qrWIOfRxGLTDDUOZ5jKLE6xL30BUaSPECrXbqWdoaRicMmw9IdgGJlvl7AVzaoI/Upcl7SoU8FB32BpVyDTBmWrjwiI7B3wB63DL/D5Imddyz1Yuj54NUTCInmoVw29yE/uBR19+kuR0Z7z/nWF5TUCsVados79ZxIogcWy8DSkQiJ+Rm0KDyMP0+8saE8kAq7y0t/PN8B/gK7kSQMpiGg1EGQcufu2lrd7CLAquACvoKYp+WZmfg+uyBUmsLeSVHcxfJndii4tcKfGb9ClZ/h7/k3y2hBPytEBv9HCvCLQWtyzJc2jtXzbrPiFvdOcvVkYK7KVf7fzHiGKY1HKdQogzAa8MdivUujnEEjK1+rwNmgZxBS8fIUe8DmE7OzXzSGuf9RkoUziyXGnRkp4AuD4jkAK4BPWgJ0B8AvbPqJTywATfoEdAhXDccUMjU/fv/9cc/ddxcFRgdw+2AwIFgf/ehHB5utaDvgy0wAhSWHDUBAVA1slmS56JPyhBy7XmVosy4oyv+TP/5wvO997yv3ODthjAv4bGzEk5785FIfXT3OULPMZz1QbyQJ6HB2FeZ+HjX2GPVRgK/sZP1wHPktu5GUU11SGhuuYSH8zMlq8CRqguoD5dn1tmHaZY2I9RnVhq2+oy8M8OCZJRS9uKOnY2Z+rigQi7LgG+wcGeM6xhlmzz+A2w2oyAUYiKypExJb7qPd7qTm9WMf+7P4whduLaSDtRiu1UVPfyDDvW95/gv7fMmfB4XznmkeQA5IIwwm5KmdyOEjNUFXXpytDRhuhaaDz3DIyfx89SV3mfM8vox7+Uc5brZCccz9wfNr1EM99CGHPFKWDC8DDe9dwHXwshA5+Ap0Ybs9jizcnBNfJVKoWrdNyyqzqyAbG0GlVaBRwP+XAfj0gQux1qEoaAP4+l69VoXOoDgwal3u81FtyDOCUYqRp/3+Xtg38tH5UgUNy2/dS9kIOD6SAT+3hpjfjegapcx5QZF+qutSC0XZYOAseuHHh51TFiFuz372s8tMAvcNblC+4xoOHSf8Ed8ruoVyE+gAiAP4yO7f+3t/r0TwvPOd7yzsvsTMnz1bnnXXnXfG/LZtpbwf//EfL+CFUSHWuupeXYjlj1dnxBo9xhe9PXrB0fjQBz5QjJELz7zHFYVuMeWnv2D/RuKpp7mPlRteneFync/JM8dsrEeNP+GGW/35zFauRpEqXU6MqTJbCB/u2tUaWk5fOmvKC/mtTPd6Q93/RgCfemfQ55lzAH3UM6QNXoEoi1HIjQePI2P0KbMwzktgzNh0JXGmvLyxiro6+yNT5s033RRXXHllSa5W+oVQ8y6VN+tIRU6e94Jv79N5CME999xbjmfjj8IRCtl7SV2McKUQRgafCnANC7WwFf4QcDdiGRfKM6icsb/GocrKjRvmfhdW6aAKRNXCuzEEIVVAK+sZ5kBHKLGKmf0pQJSVffwK58wkmenqwRxOX7NxUUBbgfSzrptsRPI0uBVwGdMmgG8PVHiEXDrOnvLCcmb4gikRMy6QFbAvu3MfmPEy132r2YrgO8q1I5hnti7gr3UHt+ffMlvPjN0+FeAFccciGwmNsbOXYb3c0rRZfpCpxbIvZWdROjbC/Ouff128/Xd+p+SqB8Rh89/6vOfF+z/wgeK+gYVjHNAjFszwyxNKCagTyYYSYwCIocYN9MpXvrJkzmTzE7pCO2HavEfuKesVr3hFPOtZz4pf/uVfLjlTOAzEGZYsn75T7jQa6A/fU/eTx2tCNLNfGk336Ec/ujyDnbb8OZvmvTNU+zSTGeW6EKXx8UHsfgbUlkln+X8wl07L8DOZc/y5RiYtUbE+fJ7sdpSDS8bu62rOMjnQ30cI8CUNADQMG0OOTM/P7YjlznMBgeW5jAmywjoO+YwgCpBsxt9ZIOG8GJASqh5RXOnlGNnujA+9KKwtYbRxBQH2PN/oR+6hHpSDQel9+4te0udHpq1f/cpXytZv/ugsCjY/jQ9iEYGK8gfzZ0prtACVRaloFA/iIR54IriiTAAJA+FuW33uCCyNcDrkwtTERPWfZ1cJ792w5fVa5wwCCjDXuBhchKQcJlEX5WAEGcytq+C2FTvPLEhBFaxawM/gnkFzlACWzn0EAR8BKNPLztoL+Bl8nS2pQC1ry6zIcWj7LH/OBjcrfAbzrMwsyJFLR5aaWV0G79ZI5hlFvscxLEDEtvouSiL3t9dLLDIhqMn5dhQ5ZSGWxdV/8k/+SQFtZJzzZ1FWmDfX4DPlH2VQXg022CjyDNOE3aOY6MMP/uAPFuUjQ+Ytt95akg/yR9n4bSFMGIyf+qmfije84Q3x9re/vZRbj8vsDRg7/YLx4Z+grLwP5H51rTyba3WBAi6ADKwPI+N4ZqBu+9n2ZDmnToYZStyy4W1lu8wezsHwM6Bn3WoZuYSCZ+nScsbhpkh+Y5xom4vgJXkcmz9T2u2S+ZaTxNIMPz+7JWujyFuWaUD7x37sx+IHfuAHyu7W//Sbvxnve98H48zZmiTS8HAwFKPLLA7jQP+BmZAAorsIEtA4MC6unyJP1I92g8mQCWaPYCkpkyen6zpriehaWRnsq8JVhBel9x0vflnfLJlO4+koBAHLYix8ZTpzAxfMygq7XIfnvtrxAIvRPnQ2ncy0xU1ZWTBNdWCEjgridMeFVTZSCViGdlJXGs9n/mQ6WRgEOFbKjfDmdy2xit7nYInuz/rJFBU2lVhAVNhyexR2DU8WolaYNSKtYlmP3tjoqe9W128lmPaHC+wDV1ivC8Us4Yr1nF3GMwN+62tv+2gU4GdA0IhkZu53DwBuYvC7uvgc657rkQ1C7u8W+O1fz0W2rAxC1sU+cQaJTNWw421FflFglOvnfu7nirLRlz/xEz9Rdj3ir2fBDRAlPS3PRd4JscTQokeAOH/smgVoYe4kLeOQ6eJ3Xl4uxApg5rmU88//+T8v17/xjW8sMg6jJ4jh1KmTpU7MwEo45aFD5TnmyqF+kqPSV13SOwgcz0CnyaND+CX151r9wt6HHLBeoyFQX/Q5K98uoCozEq2hWw3ZqqNpvYjSGSXZLaFo5XmUMfA56Hc5gpOoM/5FdTcZgKD/n36+//jx4ma2PoXwdanIcx2yzI7SrXJfCsm2DwB6xg5w5xl333NP/MiP/Hh84I8/VPSMcUBWmBEy00N2wFhIM7HzpNcAnFkLMocR2IOfX88F5YLF/O6RsxgN8NC8YVxjNJZnLBc8ZdGWHylMVwodJGjTqfyG0CH0VNqdhzxU5aAMhKl06v33lxkD8exsCDBfPmUhNG7qyJZUwadMrqNj6gHmgHm1wE7LVHqnkb5qPbnfhWE3jujSEMgF/sJMuhhzQYJXQz8fjF2oFJnZZGAcBYoPBvalrEcI8K2LC2v23VgCfK7ZiuEPDFBa+M0MP7clt5V+y9Nt+ycD7iZF6nLpeI8sxnHK4+bMJNctAz7fD9qZjIgKmmeA2ZgApMifSc/YqIWy/ORP/mSZZnP8HzoC4KPYLKQip0yl8bXqO0UPmEajcLA2dEk9ecYznlEU9fd+7/cGkUT8DmDD8AEDjhokwuZVr3pVaSKAXthpCbWsp1FRB0DgxS9+cbnPtQUJiOfMIka6XpiBU0f+WMDLC4CFOXZ7UOxLx1YG66KvY0kd+Ic7kJmHf45V7ltl7OsB/FE6aB3U/ZICA+DvdtRn377X8h39yLgwBsuLiwWjwBdlRkOg22QU2POdBJPneS2zMtNca0jvP3F//OiP/tP4oxvfW1zGeFAef+21JTEdIM3z6FeisnDvEdrLIj/lGv3o/iP1yzB3SAWyh4zC8Et0ZJfuRQIA+VCnCuA/4znP65vK2CgbQxF5AMmLOOzYRRLdIm6MMoJHX7G+eMpUSOkQt3rzu7sCFSQtMBVTmPmNOObTpwkjq2eR0gllFlLCnapRoGyn4pSTp1cy/AHYlE1G44O85q4j4NLJIOL0VWaSATw/Q+VyIFoBl+22r225IxnEIwz4zt4GwBjVP59ZeL7GyIeWOduWAbCkU7Ba1m55rTGUbed2E77mZjC/z+UJ0pn1Z8IwypAoC75mVud4u9vX0DVkChkkSOGeu++NC44eLe6bX/u1Xytx7Mgu4GiIsTlscNHoOuP+kvtmfb2AC698ZoqOzMHK0Af+iK1ntszz0ZfnPOc5JXHZm9/85sEudkOcIVIAPs+BQXIs4ctf9rL4qZ/+6VI3mXh2v0z0asZMt9vjgsXfawRLXtcYMvPhhjv72xl8Nurcq0snG9Fs3HOZxRA8BIbfylGWE+XPZ+RX6yroSxYMQ+V7DYQJ68pZHks1O67yoX5uRU4klK7zUSbj9qu/+quFsbsegoH9N//7v4n//J/fGkurK8WY4wZkIxzX1ZnZUtxyy82FUDA2uHl4LqRDbIOEIEd85h4+M0NDFpE/03lQL2fy5ibDGIDRbpLtPft5f70s2nIxYC6osvOUyRff8ZAcGcBAMwXhYXn1P3dAXq3WNaNVpEF8p2XU3cPvDIRgowHCAucBUYiMdZWRCzC2pZ2qqvhGGlB+WajtFqL1v6oMmekIcJbplE9D2E4B8xRU9tAC/bkE+5Fm+Dxbll/GewTD1w9rP6oc2YjaBll+nuG0hisb0fw+A6/l4cMH8HOfZGY3ipXnvm8NU1ZWjVo2JPzutB8FdeyRP9g1C2Y33viBwqCIr8cFw/Xogns/mMXib0d5UVYXS1F0FJQyeW+AAe4d2VY54CQd6I6CM0sgYgMfLv5+CZDyc9ddd5YZL88BNL7zO7+zuJQ++MEPDiJVaOtgBgZB6naF67/nmQCFac5tE32pf7iVS2db4oSf6UP6I7tP2llBHpcyhvwbTgYGIpPH2i+zDuX3mTD4PMmWsprJGN/Rl4ybRkAsYmzuv/eeAoqMfWu4tmL4tFmSQBgkB9rgj9foUhYuwLf89ltiYWEldu3dU8aWxX4W8qkTcgezx29vcrP77z8R8/NzgzVQ2qHLx6Mq8dnzfGTO2Ya6y+dqkEhbUt1+gP8Ae5/2zOf0udmDSbT43IiQuCArwzYEikKYuhqWadxrq9g8yI0GJ8VqEgAAIABJREFUxt1zjy4khEx2k90DGoVindl41e16Vdion2F2DBr1s+7uE9B4OYiZpTjtLFa/+P6GaYx1B+T6OAsRPFTWLOAZ/FoBHgXuma08ACwfYYbv1JO+KQY4iMqpLF8lGQX4tiMrQlYm2z9ylpLcQApiLi+z9uJ/nWBhcvRfnj35vp3RtSA/MCZdltDMBq2PikCZpiUg7wz99J73vLe4JpkWo2QlHcjkZAEOyA6yiaJiIFDKQiA21uPkiZNFb5BL0x1UNr9Y+p5Xrkfu3fSILJj8DMNg27iPe+pBQRyGEuXUo+960YvKyVjvfe97ByF+AiH9UMZofSNmurNRnVmjd7I9nmFCRO6t7pnq07d/eLUuEjeu9b39QV9wr2tdylQmQkV3GONGLhyXVkceoEPdwTvZIKir+Vrl2vHP3gHdUBnn5qenBnsRnJGJP1vJo3LD2LPLGneOmEKf/vRP/3Rx2506fTrm5nbEDU9+UtlUxfX2KWs0bIZCTrhfvHUHtH1KXd3bRHsJnIFkUEf6X2PufeKQBI/ymQUU/z4M34VQKmKcZz0qsB6nJmPO2/RtMD7KGgZEjLAHNuB+Iba1RinUxdGa0Izr+I0K8N4YYoQqx0kzMCQIKkK0WhkYDax5NsgkuBHTUzXFMeXifyyDODh2sC4UlTw8bDTqYnSZPpd1ASz0St34UDJ8pJweDlxlwiW712CGMfAZdlEYgraC7T6EUYIyijltxfIfaYZPO52CC/gyeY20r3mmlAE6s6wBi0zRDVsprm3MMwYNZy4Ty16e7RkC5VhF5K+O/YAt4v4Z5GWpPZ1/b6fmtkd25zOzodM9iNzDwth1evvtXxlEwJDaACFBLpF3Pu/atbMYg/37Dwz2iyx36Q3Y8Xnq9KmS8+TEiXoQUM1Dxalxi6UcZBH5LHmcyqYzgLpupKJuTPfpM9yqdV/A6bjs0kvLpi3k/d3velcxLFzDvhgMAnJddabK9ux0TdXMNbqRBAp31isXLnK2LF3ZcY1Mg1/LmSrGi/ZMTlUyoR9ZHXD8S3qEAvhD7RiM6YizejfJRndL1jd/lzhUmWQmC24VuB8EJPCeftZ7QH/UcZzCosbs3FwXGnusSzFxcpA4rhhSn48MTNZIGBj3G974xvju735FGTugghndv/t3r483/8f/WMo8dPhQXHvt9XHdE55QyIOMmzUUkqGBn8wgGYuyNkoOsa4uPIN68hxJLDIAyTCjse2hD7KrXC+FXhPcgrMzM9G7/pue0qdgF1YBOQP9ZbEDX3cX2qj1r4MLu17tBLiGVWKN8sC46KDAOLXKlZJBG42j0BV/5OowtQHfyyL0S7Zs2ym0BgvBaAV+CNA1Z029lsW+YcQOz7GtXq9rKQuzbd2Kxcs0WgVov99kJLYIy8wsdiv2kb93luN0nD7jj2YKunk6KDvyN5XJV4S6ZpjevFEtM31ZV54VZMXeyogIwALUVv0zAPcSTVJjPvzO1zwWtsVxztfzG/XVzceY41rBX64flD7RbeHsAjnNBkO51NhoGGwD1xqwkGWY652hFoPYY2xq6gLJEPVgBs4pW495VPXxEpcPQMjGfa8eG1UHscqJ0nIQA7oqe6QcfcHKPPWVhOletZ8E/cnpmdjeBXPwbL43msQZ9WYdQt8E4gceaZkN9zn1I4VWtjrhstImktDNKpwFQSomJicHbjr95eKPG7eYWXFIDTtk66yprhMC3iyuv/a1P1SML4adMPV//4Y3xu///u+XfsMfTzSO8fSGkbPewi5aSMY3f/M3D46D5TN/4lohsl1ETiUI1eVOvzobE+j5Te+LHhszIeheLIT4uX/92/oyeMMhERAtjn5EK8u1umYqYMN+KyAz0C7QqlyyCSpp2Jur5V7PZ343ekf2KNN2UTUDmQOXffsqEq/UW0ap8msxVfI8BaYzVPxsrHwmv/O9ljWXrcE5F7C3dR8F/n8ZgJ/7iXYLVP2NmjgtM23HrDUELZgWg9FFRFi+nwV7jUjbl3mGlIE3A6PgqiJnYyLglt8awM8GJvdlvkeWL4lx3UnjjgyiKKYPtg7ZqGv8DW5QTrPh5Pm2AxcKrAx/PzoGqwPADYCwH3iGa2V5FkJd+Lvg/PNjcnyihFMaUcSrxoHnFz0l2mh+fhAFwpqAgGDwhIBBnWgHzJF26Oow7jsTAHVYA1WM22Q9MxW88FxrnmE7BK1h/1XAzH0lKRmSiuFsbhSJcmxHEYruuIsBCbBvs9HJY8r3LsRXxl//cU0mnfQPrjbGjf5lMZ/wS5JG3nvvsRJc8tnP/kV87Wt3xKMeVWPoPZBGwkufEDfPLloMCZvqCMH0hEHxS/0b6Gq3S1w5zu5rZ6+U7XoKdaeeJe4+9XXR46d88zP7KrQdSJInpj9a98z6ZTuDhGsco7U+zOCnQjso3kslDeuyjDz9k0Hwmz5DhcJY4pbNMQgOpHXnGhfh8lTPwdOSO0vgGdXlVP3HAlYLyBoJWVcueyuGv5WwPqTvHyGG77MGzEZD2B/67jMg+j4repaPDMLO0OwL+1Tg0BBmw6oi2c+ZnWXgzIDQjrt17E7HGCg3kVtl7yxaj3B3g5gNlgCQDRKyhzwjd/pDVRTKcvapUXIGomK27eQ6DYhyhUxyPbtbCbsDEFB0wNsMlcqR5CMHURSXCUkGT58ZECueITmT5AjsRA3xHLbc8wwNXR4zx8nzbynLvgY81AtnyrYLIyM5nJyph6YbLcK1/CbgOyMY9mE5iX1Tfid12L7KwN+SqE2kKI2v39exrrrczhbqZ0jOcGbh2BluCz7w3s+l37uZAK/OACifWSAuPcqt+cemyiK/mQeUU7GDGQCbsQB9EtZxLffiBnJtIYesZ9lx3aUY2YZ0GyygK00d437PCOe7Up+nP/u5xYdvx8pyUQAao+XPAMg1ZfNHAQ+ie6owo3D412UnCK6LswgPHUGFZVd0vO4BO4XXrCxlJrY+PI0+g6XRPTwvLzTpA3XAnQZpaPhedmbnZP+lAlfLrC6DuiZRBVXFtM8yw88Aluu61fuWQQ4E+hEGfOvK80roVgwXSAfC0PnJZQ0CWjaqtU9rf+Q+Fxgzw9eAqnwCuu4lQVdjXPu2rultNgQD6B6Ez5Zru9jvtv6tgbFP21mZvmuZq68qVa6XfWKdNW7ZGOR22d/qRTnmMe0kBvCJo2fHJePhTlyYmUCBnqDEgjX+XTK7ypqVe+Wd+7gHlxQgDiARq+2YyyCzfhp1xPWEerIgCGA7i7fvZP48y6CL4hOfni7PAitoEwvP1MO9Or7SjgpIdV3Nmbljl0lHHs+sa6PAPgN9lTMA/YGALxaoh1nGs27wvYfB05cyfvoDxuzivIvVulf4XcPIPa5dGq1oHiVmW4TdspNWPNSdxrPBNGc8MnzZe8ZoyXieHbEPgfw52UOie21Anh/9uOuKS4eGMNCGOjLAVBoBVJBVWAadQmt8K9EtdfOA/ruy1ZuQs3IQ+XI5YMNpIM/hT4MxMTkxiJBR0RRyBXNtuUs12vnhbJBAJLCooDTO9y3ICCTZJcH9meErRPk5WdhawD/XdaOENIO/9cvGo9KT0fnwMxCeSwGygcZkATj2SVn9720OgRTcVQwVIn9WETeV3YUW5j7IgJvB3vdZ6bIBtW3ZUOcxVj5KOZCFDkRb0PA6y7Fvs5LwmwTAWZsuFuWba9ADZ4VYI+Sa6/ImJPrKWG/7ZjAL6epKrnr6qCyylWyl1X1CHTwhi+k9uXbYcan7UcZcyNPScvTJLEtkW7c4iuElvzq/Uw6gDQDjMiDeXneC0XRcY5m0z4U+2sjsg/vw+XIgCwd2OD4yW7DA9hesmJwqz8V4AZTEmvNqzizPuB5u0GRhtQJ+1tEM3K0B30rO8/gqW/Xa4ezV7x1v5dRnVNJag03ow2LAN9bLQUD0I23zLGKPsuQaE04aF09f0JcsYtM+89+4g5o0Fowt4bT8q9lLWReoC8kaBgnEVvpHe3TpWGfXi0yDg/z7fIyK+wKK++/JT3tGicPnB/16+jE9Z5YHMG2jk3TN0HHVX09+7urD1y1Dw5dZYOhSt1IBN1SZhdPBchpitkyfoTAUVrK8MlAOwV2BkVHK0HUHyT59jt9nweI932eXjmCloGRrSVl52iSQeM1WLH6zMA4PXmgBaRObeSQBP2235xnF1zc+ZAItqKsc2Qg46/E1G57McvndscmKm+/bakbkNdktmMejHRsYPty/uHLSwd5te+xX5Fu5kj0pP7wi79kYOYV3RiqIybBNXkV91R2Zv32YjZTG3WiZEkaHq7Nb+8LPz3Z7wIRdvLBB17dKm5DXEo1TgwkEY/35sGzKZJOXMwXbyzMxBlzD/SZso+6AQ420q5vBjLxzo5h94riKAQVAJqoLhJkKi7cXHj1ankO90Xn6lPK4lvKJUALk1Jms545vK3fKRQb+lnwMday6bTLQt+8lET5HF5rAzyv9gZGiHWATuMU/3nuAPXXgOvqF7zUeBf+6vsSAEnpJimoWaNlp7QI77RVPnB04c6BOGkl98wPCkDZY0Rbr6FqPMwJn3baDuvSe8KS/1rcgMmGST5qG8B2V0G2ClTPVqEBXZwUs0NQpIA3RhcND63QDd0tlq7IJDAThCE5Fq4LXbJUqk4NMpae6kM4M9twjqLeCIHtX6VQMlTsri2AggBUwIkSuiUTJYJ6v9X5/fyhT0FxWrvumZ2wRh78V29nq+62etW1+xybj5XgXRepOF8osyPd5RmK/CgQZkK1PZvtZoR0LZU3CoDEYpfxV7mroXbmv2cCTgV7ly2OVXUi6P8rzCCjoGLMzXH2y1ge5Lr5rQuW6GTHXsHO7eKW7mU424gNyUQVuJAg55VbBUV623OOD5zdSJuBmKVEanDPbhT7rQ1df3BeA0ruQW4G1uiGNxTYflgTMhT3TqvAc9w4AcBpJ2kcdBXtwoQDS+kYBQgghkSse2EK5ZBylrzBAPJ/2nDp1YuANoEwXkTOByDIziozka1tjUGdWNZw8y6z3jCrP2Vh282gMNA70g359c9OAibJrQHkwE+z2MOFSg9X/+cf/vCQ2I4cR1xsZRdmcY8vsW9mkHOQbz4lkNK8Z5RlbjphybYYxoY0yfOosvpe2E5ZJ47gZQeFVYacQBsophwyIG2XFgD1xr1xjBRR07xWouc9NWAyIZdgI1xI0KAIzDJ97ZfGjWHYG2gziWQEzKOdntKCby8rCZTsymFnO/2yAPze7bWAws4FXwAc+v04Y/T73h+81sK3Ryf2ooXA8+E2lsu+ykc+/Z4EduOKAWY9C6x68Cdy79M65HRoVWaV+aW53IZIyUFxzOqF0MlUX1GR4edbCe8stbexAvjWCWR65xxmBLNNINhSVRT32BJB+mciOvXv2xloXmke7TJmgseY1h5Jm16iKr6FwPMynTpsFPMphHwJ/GBLdvfr16St0tfjn1+tOUMoB8MnVQ3SKbh3qyfWUyesCuYB4XSClRHUhO0MsR1x2MZUZoJUTgXlgSEu+vc1rUaN8+C14588aBcrMrh1nmfyemb91oM3MgGy7bh/KoV/ASlJPszkOeeH8A+6l37iP/uA6Xukrxp8+oTwPLeFaZkcs7mPI6znGNfWHM4hMOJ1tFBc8kTqnTg0yIWCQGZfeY669vu/WXQrhJgdYpiDQ5ggVBZVXct04lRfUq6WqC52yOYRK3yffUTE6M698q0Q5PI381nY092lYssJlAXHKq8HwN5XS6aS/w4Tywdst4Gcgyve2BqQF/4fLuv/fZPgz03WjSf6znSpEy4YeqHCbk05lwOV9Ll+Aab/LDM3yvUawVk7y+FFvUu3mcfe+7M7LrE3XC9dZpjMBWK1TYV01XFcyFuKzB9xWVkp4JQqq/Crb2Q2VQb3u6Rv2c0tAclsNhVSZ0Tv+kZqZVAvv/aM/KqezuWEL4MA1A9hQjjpjm2ij7ih3YaIbslVTl7euK3QXVm4CRdxA9hf6KzHk/dmVugeHunAdsxMWjcEQ2SZ14xncB1bwPeUDYi7qCvyun7QsX9AdyFHxEQyPspSQVBkabtRTppQTZmTtOQ/im7Iio64eippBlo2jENsqr3UzYMGP6JUNZ4Zy0heGcN500+fj9Okz8epXv7rE45vTBhBHhhgTzxuhf5FBQf7uu++J++47NjjdDKOBQVU2XUxW7rLs576jP+lrZokY8d7jrr+hz02eKavbxVAxB44KyYgE9xrDPIyqUChk9jIep/z6+K2kHaqwak2dQai40xP1OD4+ZyPSKpkNza6bIRvIB5KTVW+4YSdfny2myplZrXV4sBnCVmC/1X3t91vttD1XuaN+a0Hda/DhZ2HJTCcrid9nlmWZgrp9lgHf52ThGxrI0tpNqR1aJizjcvbRzrQKO+4Pz1ZtjW15Vhfykw0YCpkB3zGGdSLM+q35HkBCYXhl3GFJMv+WNOTxa0E9f27fOwZ5jSmvifAc6ky+FhZRP/bRj5YwS+4TvKuBqNFTrXyS+HD79vmya5frYOwAB/5cwAX3hAvOjnWJDlpZifuOHx8cumG6X/qC++jD4pdfq6TNvQYs2pI+QJcCZVK+rJYFZly6Gg5whrq4YG5Ip7qvzLQyqbyISfZrJQkPTAyoPGoMM9GQWAzBvd6f5dzFe175XgOUn6uLWryjbYZ4wrYJqxXbmInU3dU1bz1YqktIUNd1xD0ZeyXIztaoj/2TsRl3WskiWo5Z7AzUNY9/Qlm0ld1TuNPYGhs6WaYRsgUbhSDyno0HFGhDaECJKOhSKjPQJd1BF+tOw5y+lqlH17Gymgw8NKQo1lq9LrMpG5kVvWWP/Jan2bqCMhhlg9CW1YKMv2dlzyCbAfCvOuATpaMrTUOd2XKePWVhyorSttff7HMNgewrK1BmZK2xy0qufGT2r5LB8DMQOC65joWFdQu6yKuM1++VMe5F0Tx0AmVynwev3Odh5OaLN/opzzwyoGfZyn2bDWOW98woKRsjpMFjrC668MK4/NLLil+fSB4PsM5la8zUDwibs2JA2Q2V+JfRQ8Bftsl1LmYjE7QbZsh72LvkD3LItcWP3x0eRIqC3btr3iHi/93MVACWSKcu5cP4WGXEup8oi/z0Z7oU0WXWcPbsYFdpq6u5vwRCZaACdw3LzDOCVq7b3/i91LMLLfd6+8Jneh9113BkjKBvDWl1R7uyoauO9kIcNAq62sA/yrQMyjWqLBMqymPcCuEpG19rwIKGQ12ifKK5WCNQLwqpICwzX6SfUv86D5NJ0AgGw1zbpdCSee9keagLtdtJqrZEbp16Ig/3GxZmZ/Gd4M+9dFTr2tGoxPrwABTZWmYyWck0PCq9TMEOqkBTYjs2xdNngM5ANWSlw2m5ICFotOC+FaseZWja5w5A4i950Tb69QAZ/hiL7M/OSiUw28ejwFS2lQFfY2B7BG6vFZBaJpXBP4O80+wBCaDeG+uDoxg17hqbbAisV1WQGiCQjYByCKMC8GWfMMW77rqjyCVRKFV5+zE+UQGryPIYYEEU7UasQ21QwG4vQd3DUfcWECpY/swJ1Nsoi+P4rAUu3aQ8T2VW/5TjwwcOlmgPtua///3vL/5hrvXeVhZlpK7DoWe4FmSTtBfWj6tKEOOZbkTDMDjbpw/4jc8+k75b6YBnz649sWP3ruLHp77UrYQAd6BE+f1+PakJYyWxxJXhQjGzBl09/O5z7G/1X5DLC5r1N9j5EPCZFTEsjncG78zSM4ArY5TH9z7DZ+YZQSaBO8hJ35EKox7pZ103tMFoRL6jfGSN17Io3yWB5DO/a+zzzl/KcCxdY6W+PEeXO2PieeC2l74sv19+9WP63Ghc6Zkzp7uzM6M4/YvPq2PhAr5MqVit7oQZDUV2s1SXT93h5ZRVC0YZCjOv+isFfw1DBl/KVggMV6sbOTbnUnEQBBfBwA7Mg6+/P1vqFvCz0bCsBwP1UQakfUYGt/zbuQxIvu5c9zyYceH3DKIC8ChftGDfvub+bfujZfO5Pq2B1thkl53GNI9V/s6+y3VqjbNArwLrzmn7hsVCGChARPsBuwJ4YxNx9113xKH9+2MW4BqfCLbircdYlz2lHxNj/ZgMso+ux9rYVPRJOz3WjzHCavvr0euPxcb6ePSLX3k8NsY4v20jNvprQa76cb5vB7z7nPtJQKctLL6RV53TkT7+5x8P9rIMDGG3bsa9BWBLhs2hO1NmyW/oGDoNkAPOAo/uIsAI44APGCB2YRJw1veO8q2ssteG823nYveevcWlA9MnJn2syznEGLtpyUVJmgnbpa8pE+MCZvDZbKOuFwj4m8cYV8cDs77WSBjatxlX+N4+1ZcveFOusq8BFlzVMw1AJpPcIxa5tsOhKkT6+SzdNa4VOFYy9UxsxD1/cw0o64jPlDTzHMcVErG2XgmA9fa3Up+rr7m2b8gWBS0snInJyRpxYwpkLYZWiAoapyrga10ULpmjU2gB3k4QLKwMDXJW4RSkMoLhjk7ZSi5rM2gWSBi4fwZsuQszzezyXGCbhUpBGwWuLcBsBcAakIcD+Lkft6rrIwX4mRVnBp/BNgv9QzFOuc1eb/9nIBaY8gwgGw9/H4WJlmc9WyDPsqY7sDUa9i1gpMLqUlhYWYvFhTNxcN++mJ7sALs3FhuE/XVZ5MZ7GzHR7wA/APTxGOutxxhgX9L59mO8Nx29scma4nuMcNKNsrGu1+c4vgemhBYQPHYyK7T9ClACrJx29YlPfLLEtst+vab0z0bNXZNJUOlfkuB1J71BwtAtdJFZDiGhfAaE6Ytjx8jvf7qU4xb/QT7/9dVN4dUYzfMvuLAYkALwJctoXVzN6QskeIYz6lZmnAB+88vo4uE1Rx2JEY69bec1h0ca1y5IKhOCrNdbR/tOcG/L53P2oWskswxmsqMe216eI7GRqUtkdenlmYXjZv1z/ShHMjqY4bF433lPMsYW9zmAT5RO9gURZskpPPzJxulopzwqDpUq32NRum3TWbC4386ADSjELjRQnj5kO9uF41FglzvDhmZwyuCrocgM1HpbtkajZbS5HDu3vTcDi9dk43IucGpBKQtHvq/ty1FlfiOAz3NVDJVHpamgWLepqyDta25vBugWrAXYfL311tAoWxmUcnsdZ+/z1TWgbJjaMlpDUrFvGBNv/Ty/GfmEVVL2sROnCtDvJ19KwNjGoj8mW69uwV6J9+4H0fjsC+AfYD8G02Y+sFFzu5DKgtOeKuj3o+4N4oD1ztUzYoBbEKFOjBn6JFsmEyO5+jlIg7+pqelub0xNprW+UjdTtX/2vTNvGT/PvO7xj49du3cXdg/T9uxUygCkAHUAGRBmo33Wj23btscFRy+M888/r5yUx8asuhY43OiHjJjSAQwxyohnMw6UK+CDCawleEykYCkGKG/Z9TJ0wQD+NWOA7Nrrsn9e2R6uacGOh8ekeo+ypCtI2dEgZyxp9SO7hcQMQdz7+J71DmYf2UDYvxLejEsSUvtDN3iJZOzSi+eZQO/iy6/qm/ehXlxXjJ3+mBffz9mvVozC9HSslC3CNYQpN0YAcQWejsluHlmFiptBnfdZGDPIU64Ca6dnVqPwZrCxbAFfwcl1bplQBg9BJzOL/My/LMBvDcQoozBSo7svMwDn6/h+lEunZfgPBvi5/9vy+ZzL89rcl17TstO2rMzIyhkFMKXO/+1vefyUj/xdnlk4thnEAAEYrem9v3rnXbF/377YvXNHccFUn3yNfKi+4okg2IvQvOIaYG0Itl+c9kQJweK7g7wH6YDYP9ArgN/vEX0Gw9/s1Kl2YXPGyDybYdwAQv3gLJJ6Spbtdt0t1qvrNBMTy+LVQAYBkLI5VxU3D2BPBE1h+ffdV2rJe/BCDwAHgFOOfTszOxtHjpxfwjPJ2Lne5f5xg5K66c5kynExmbHI7FnXkgewg0WMDedkkJKd52Y9ljgoD4KmBsexNgxVdw597QxEPFAexY3SP+Bbh0uCr+OkPmV9zTJY6kZYJySqLCoMx1jg123Ds6tLBw/HEAczIVN+6T/D1MVMX2X9vEq6exdeekU58YoKA8xMDVlxpxKGXznloHH6vO1oDiFhM4hCpMXJLLtVXmcUPDdfbwfp3skzD8rw2VrEDOJ2gNZQAX8wppyVYSvAz4Mq4I8Ct2xgWhDOs40MNlsx/BacRgH/N8Lwace5GL5tySwzg39r4M7F8nO/Wp6KNSiHhb3UaS3gjZphCDT5WovIs5a2rrn/eQ/bBDwpZ+C/X1sv7pILjl5QN8JssF7FQdnrJdyzyODYZKyt92K9z8Ee6Aw4D+DXg1uLanOiX13LjV5x5XDcTpckbowwvdEuHfuJNirTGkfWHGCB6KcpT3gF9MmfI1EiuGKq+LKHycpaueQ39M2IEMCc3bK4djyEPfvU887Y0scba4NcWxX0JmPvvv0lFv/Q4cMxt237IJWA7pMcKeV75cHdq4Xtdmt2GhfwSX+/C7t5Udd7BE7KLuA5PlFyAynvulIy4eG9MwENQJabTbKPgUik0+dkHc8s3OdqiLJu8d4ZhPXRpaNxFOe8L5Nh2u8Cu+y+kKEuHb1GEVkpcnTplY8qLh2mUrXz6u43GUK2GnauHcPgk58bwVKJuMYK+p7rfbCDYedonbS2doDP5XsXPbRYGhMVwI5UOUaBuAAgMLGog5nVcI0C6DyLUCBHAf6DGZVzAc6DAX4LThlYv1HAH8XwLXMrZj8KXLcyfq0rJrfFKfaoGYhg1xoYr/W1ZfaWr6IoY7YpA2duB/Kp/77me6lhgXffdVdhqpPTROWQUmEjNtaWYm6yhhriyFleHY/l9YnYmJiOyQlOT1uL/gaumhotwnP6sRbRI6KounTKTBvs79abtiIHm6b6XfAEbeB7gyRkyDt27ojdu3aXnZ0YKjdxTbJm0Jxd0BpTdZLY+z179xaGz3e4VQRYF2o9UIXvSzlRw7PVX9q8Y+eueOxjH1sPVOlmP8bh06+ekrlRAAAgAElEQVT0NwDEfZ49wHeUQb0ty2RljLMuWJ6Ljx+278JxTemyEuuw/hSGqxHjflMaCPa4xMxRo6HQTZYBP5NLv+d6o2zEIPEtEyTlNK8piE31Phadq1ESzA0syM/it6wv7lDmGsaW9usByYTctB2FzHMNgA/DNzyPApgq4cPXX6i1oFK6d5zSFSBn52uXCXAzQNbwN4HbBvGqQWjdJAVUYQ1dbpIMPipFBnPLdOEizyoyaHiP12Wg1Ejol8vWMwNUHqi2Ll53LjAcBWy5HNsiiNlH1m8UWOX+GRVtlPt8FKgoSJRD32QfZAu22SDnslqjkw1Y/q29ru0rPmcfZVvfbNwzsGdjOgrYBX1ljU0/edMdvwM6Ag7+avoagDtz8lRceMnFhaWPjyPnZ+LQvm2xZ/tMHLv7ruiNTcXS+lQsrk3G6hg7ywGxpZiZ2hFjvZlY3ei25Y+zoIoLark7S3g6NtZ7gTuERd/cN3UqP3SN5jbB7D3+sV1XK6Gj+/eXXD/kb6Ed05xn2y3mqnfIieBrwESWMfqBdQGjZ2DS/KM/ABqYP3Ui3W8BnPXVQUx4AdiSgXM+rrnmmthBLp4ZMkhWV5luYRdfC/h2WTnFGV65vrhjSE/cHSlZ9bMmRsNYGMYJqJk/yLDw3C7qaHmU4Q5VyQ7f0R8aBHWCe+irmVL/brPV2HjZQ9DKdSYeeiV8Vglj7zbPaRRk9Boy6pJDL8Up+ySvW0jGM6bJ7LlONznGuwSwdDl5NAi9S664ujB8CqibA+qOPf8EEpWMjsixowtnFmKii3/F3yToa31GMdJRwJstpaBvHbYCasqm0+wQAaumbB42ws7JdctgK7ha5wyutrtlly1YZ+AZBVbnAvx8/VaAL3C5o7J9Rlvnh1of2Z2An1lxBuXMQrYyxLlP8r2tgowyjBro1rDm77MR91nZrymT1U2g4hf/aRfxVWWAhda6IM3zcNnA7mCnnD8r4K8sLsV5558fMYE4rcZYLMY1l58XL/3258bJ++6OW2+9LX77HR+M3vyumJxnYXcxZmYgLXOxvDwevfGZWCd52cRGrKyejalpzlweLzOA8bHZ6K8vsyLQ7QupCdiyK8/Ptf+o6zDUT2DheseesaQt+LxJx1tmxh3Dd51M/7DgqFzmGTBhnwA79xgeSZkyedY17rn33hrXXRazK2EYuIVm50sEES6dnbv3DDJxOlP3+qzXuR15QZVxo001ORzsn8GoLgvAnnqxL4Dzg0kfzfemaVDfNaJ81q+vTPDZXDbuitUwmZuG+mAU+AP7kJWsX+osZfJsXTLG3JfF7U7+uM+dzXnmQp8A0hhs609/0UbHyvO4udZ8OrYntzXrUIu/vYsuu7L48D33kp21sHwfxA1UUCvie6Nt8FOWjIEp/tfBc0FoKxbYglKeio8CyLYchd7GZqHJgJiFOoNN/n4UgAsILeiPKvuhAuwoY8B3GUQ1PJnpWVe/26qctt/aPmvbOQrwNb7WK5eR2UzuH/toVD+Muj9fl39v66/yCA4qL/dnQ+1n7s/pEwTNc7l5jNDhWSxS8iwYZG+1HweOHIqYYOZ7OibHFuOZ33R1XH/VBbF7fjomp2bjN97y3+Kjn/lq7D1yNObm1uPMyXtjYpwToM6PheVerK5vxOrGckzOEt+/GJMTs7G+OhH9jYmYn52K9fWzg41JeXYk6x5l5HJfZ3lAZ2kLM5Zbb721nKwE4AuQvLLfgLC9TMgcxyGpINqnxqzTF7x3dy3pnA8cPFjwAaAd6w1Jl26HmdmaV+cx11wTe/btH2BJjYKpWXGzN8CxEy/yTE+3i0wc4FdmeQWHym7dM2cKCOrvr26e5WKk6rMqkc3gLFg6A+BZgL4+eRea/U4vgGxcspFnv/aXusMis2NUDXONHNIw6ZainibwY3zoZwGf3xgLXdqtjmSvhM/iesdDfS5tJ0qnJjWqh1uT7hhy7NSRwrJPP6+iF4vPXLWL57UDR/nlW6uTGbMKn10yuVHt+8zUBXkbJVPJgGj5WzH8rdh7C+yjrxvOiOqOys0JyR6KIdiKMWeXVy5nK2M4qn4PF/BlixrGfL/vM+i3dRmAVpenvm1/ZuytQRllrBTcUYCfQSuXRTkqYQbRMjoof4pLp1zYrDly2GTEd7gve6sRh84/EmOTvVhdOx2zkwvxbc++Pq67dF8snbwnZmbm45avnYqff+MfxZWPPxp/67ufH9Njy/HRj94cH/rQZ2JyZk+MT8/G4spCzO+YLWfwLi/1Y9v8gVhdGouFs2diYnKYNTQrq2CbyUAG5Gxsy3vb1oVTc98tN98cp0+eGCwKyrD17WZ9UD/pNxhpBgmwoQZ0bJQQbCJxDM3UpSN7xu00MzNXonwuu/zy2L5z12B/gGDoTEz5Fuh1O9gPAiqYoxHnOwwajBu8cTZX0jx06wLgkgevuB4j8GdDKtDTVg0LUTRE0/A8mb3+ep7n+qVEJLuLBOVMkF3rkDDbdhedNUz0gdGM4qDfCfjt+qf66NqqY6jHpng8Snhw2ml85OjFfS+kwBruRMKd6n+38ykEpeB7pygl/w3x3OP15B4tirODUWy0ZYWyFZlYVnobNMqiWb88VeJ5CE0LcoJM6+fOYOBACHRD8KwgvrVR2OwCGwXGWWmzEbHt1s/fHI92el8BDndEW8rmIwGzcf16AF9lbwE5G6bST6kaKfHEcOdzLWBwVWarrdF+YIuGQpqBsJ1h5HET5HVPtfLD77r/cl/no/nIPqkr4+zJs3H04gujN8UYL8SebevxkuffEIe3Lcf4yqmYnp6P/syB+MlfeEvsO3o4/v7f+da44MC2OH1qIv7Dr/xOfPG2e2PvwcOx68DuuOf4XSWV8OrKeKyvTsX01J5Y3ViLjbEa8KCLoZUBxyCPqddn8NLIARqUxcankydOxBdvvaWAn6ANQFXX7eZ0zpYvYcpjxfNkkbynfwB0wGzhzKlBWcV/XHbvzhaGf9XVV8e+gwdLKKIegSzzYkEx5jBYYsdTfi1B1ba5oMtzTCMs4Fp/DSWsv+zSXVmNldUaau7mrcEu4QSEebGY/qNcSbAGx5nHMPpnvKwz5OgfF9PtR17JiVROSltdrW3kuNcuFb3gbB8rB75mkpUNFO3Rw8E1un0ox98yWVfuexdcfFmfC9wYsbh4ZrBabmUUDgpw0wcFlO3W27aVlK1c44MEfwdZMNfHrsDJ0LLSKvBZ4EaBuIKXAd/B1upn4bVTBPRsaJzu+5xRrpSscJtZYwV8hffhAL7XCmLnAnwVX2uf29ECm3W130eBqc9uXToZiH1GflZrvLJBGWWs2+tHGbEM4nn88/M1Qvn+BxigdMiI45vdfRnws5FFXmCN/M5iJKHJCwuLcfrUYlxy6aVlV+zkxNk4tGc9Xv5tN8TM6j2xbbIfy0u92Lb3wnjnjR+PL925GN//PU+IbdP9WO7vidf967fH2eX1+LF//Jo4cGR3rE+sx795/a/G5z5/T+zddSg2VtZi1949cWZ5NTjplfpMjNeoF/z+xK+PxWRMxESJ72cfAMniSoLFXt1DQT1xjwiMG+v9sq0eXzcpgPft3R1fuf32uPXmW0rbTOzlrvh2Niyo17Krbx7QY1y5x4VifmNRl3679567BqSwLhhuxNT0TEn/gB9/z/4DNVqn2xVKPfRhu4u2ZfoDne7YqcSzgGJ/I+bn5gv5tI4uehrVw3WGKioHPt8FX9cmMvbYj8qgawnONFzo1d2Fd4NoLcFZN40J0WTexsDrKRG76Ff62AVj3oudGpzslnEdQaOiS0s9keiUehCf3x06Q5sxgLz2du8/0GdKy4PwX85Oz5TNVC6KCDBaNQbdVfa8ecKOUzFtVAaLzK60lgPL0y2gjVL+zK5lNTxPYRwFxhnkBIatDIfltwrgffn7rRjzKFB9KN9lUMtAvdVzWoOSwb69R4Oq0GcwBcRkTs6M8thlMC2g3Rx6vqmstAYxqt8fipEQgPWTZoOsMc2gP6qtyk4mAS0zbl1WfEaOjT6RGQIYd5+6J847cknsnt4Z8+MLcdUl4/EdL7g6Fk9+JeZmdsXSAjnNd8Wx0/fGbV/5VDzjukujNzkTt56aiV984x/God3nxcu+9ep42pOviOXxjfjjv7gn/v0vvSsObDs/LtxDJsq7Y3rX0Via3xmnzpyJmfG12Fg5Gb25mVjpz8bEyo7YtjEHpY6lycXYmOzF+hoJwphPEc1Wz3EomRKI6e93m8LGI2ZnOJpvJhbPnI3Pf/6mwvLpi7mZ6Vg4Q/qUyRIbmmfzjpNAZH/yWQapTJmDh9BN/dTVUPRjYnKqGARi8S+85NICaoJnAe20qZLfdBep2z7fZ/HsYhC79MK6jjEuBGjIwH3Nxw1meQIoCekE+IpxWluP02dqeCf/BHaNA890xqFcC+Z8LgZgbDxW1+rMRLeTMqYMI0v0V15op2yjpfhNF5WyS11ojwvhFSfZi1Sf5VqW19FHfEc5zmZoE3XxQHsykvb2HjxUwjKpQI6rl923gOIg5EbJorKgOLACWss6ZdHE8Jf9i90MIbPd/OwW9AWrFlRbBc/AxLRq00knXfhnrlsLWO1vf1UBfyvjkvvtoQB+OR+2uzAb624b0eAxuR82X1ejTVqD0YK+n1v5GGXwZYDZOLbPbF09rZFr+yE/FyUDoHg1xA9duPPEV+PQoYti7/iumFy9P17w3Mvj8deiUMfj+H0rsb68J847dDQ24v6YmzkZs+ursTG5Oz58+2r8p7f8WRzYvite9PQDcdnRmZjevSN+/8++Fu967xfjW/7as+JV3/WouO1Lt8effuZYvPl3PxS79x2NbSxqrp+OyZ2zcbY/FuNL0zG3Ph7j62uxOL0SGxNjsbEyzhpyxDjbt6D7JGIjKo2tu/VwDlI99MZZG+jFzNRcfO1rd8SXvvSlCh4w94GLkg0BD9yFu3kGW8dTMFb/ATcybBoeye+SuPGJqdi2fXvJmnn0oosHMevc6+lXArHE0vEQbDMRdLFSt4uGv3RDx7CVEeqg65ln8N4oHJm2ZVNuYb293mBRmnbo8uE914JvpBlm/ae4VcYnYnmlpovxubU99ThX5V+PhiBewzyH+w2cKbgTuLi2OkwykszyneVYH/uL30u/sz9jokYwuf7g2ghGwBla7/AFR4v71R9Zxd9Yq2lJ/ZO9awG1fK1RyEqdlTOXM1C8Mj0dHkKiIGXlNhNmBpBWkUcBXcuCtxLgzOzbcmSVWwLmVgj7ML/P/ZSNy1aGpW3bgxmghw34W5y92u/jbmhSADT++dYIbDIw3QfbmAG7Be9RwJ5lTxlQVgYA0KUjaMfbeox6trLlQSAAEgu2yPax03fERH82Ljt0SWwbW46XvOj6OHLeSoxNLMZ//9MvxNe+3IuXfee3xKnTX44d2xZjan0iZnddEW+58Zb4gxs/GTc89op47d99akz074sv331f/MS/e1tMzu+LV3znC+JFz7yoHATy6S8uxt//8TfH3r2PibmpnTE+thTLYyuxPjkWkzDyko9nORbGybE5HlPrkzFRQqfZxVvP960hm72iT7h/APyN9bVY76/Hrt37yglZHKRdUkbARLvkiN1S72B9SpImgct6q1tXvXCdgH6yvwqwFeY7VUD2iiuvjENHzo+dO3eksO+6diBwSdxKoMdacVptyvxJHXSNyGqz8dGdoizIeCEuYJlx99abjJ41bHu4G7W4u1ZXYulszcUPYLIobYI4wBQXiR4CynKB1T7jO93ivM8+eO/DWAD4poovBozjYceHmQ5omx6ULLeWmcdEzFY33ODqc5RtA21KdNH+w0fKASiD6QbB+p0i29E8zM5W2YrV64xCO4XO7C1X2nvLtuQmjNOBzUqcwT0zxlGAnoEtA0/+3lmFim/5o9jfqHpnLH8woH2ouP9IAb71GQXwrZEs127h0mlBe/A5Jflq+zezjVGGswX+UeOnQFt2ZuyCAr9l+cjAnn9rxyZ/zi6dkuag81XDBGVCKDo6sbR8T6wu9uPwzsNx3v4d8ZpXvzhW178U6xsL8ZE//mx8/KNfjR945YtidmohpqdOxGTMxOS2K+IX3vyeuPkrt8VLX/TMeMFTLoj+6pnYvvdo/I2//ZOx68D2+Mc/9D1xye6VmJgejw9/4o74mV94Txy96EmxugJo9GJpox+rJO/qrcV0D/fDWixNzgaO/ck1cvB3CddwydRDkzalIK8p/zdivb8RUzNzMb9teznI5HOf+1wxFs5yRwG+AJblKLNLdZ0+dcMabhJdIsX5V07Z2h4XX3xJHDxyJDgFi/sM5ijRfV0ot752Xcaea2tUTTY+2SWcjbezBV6Vxfpd3fxpWzyru7h+JqdKNKIYBoB7Ti3X87057SlTvLPugrIA7bGHyvFwbYwQ1PXB0YT8TmBAlnP63MhG32eAF7htm26essO221uAHOvKMhpLo2b6jeJW23focOUIHaizBZeZItOT7GuzM3OnqzwOXl7wy2x1FHA7CCpwBuEWvMxw2H7fMjfLyGW2YNcCeQb9DEQOsn2Tr7PjHyqon+u6v2qAn9ub29knDWT391AAvzUc+V4Nr33qtYJ2278KfGb5XNOO1yh3UGukR8kd16Cg+vEHedlP3xHLC/04b/8FcWDP9njKU6+K8y+cjkNH9sSb3vAf49jXFuJ7XvzCuPbRR2Ksf3dZvF8bPxL/4hd/N06t3hc/9OoXxTUX7Y6J/kR88jP3xD/9V2+Pb3raJfEPv//5sWP9RGzbPhO/8Kb/Gu//0/vj4iseFQuLyzHJQRgb26Lf3xVrKyy8nYje+EqsT+0oLpypqBlqZfU1T0Nl9sO2VdJGSp+VtfXYvmN76QZYPmGauFFLX9Vgzk39mAHfPlbPXRRUzzzW0Hz5A7CdqO6eg4cOxeHzzi+naunugdUaLUO5OXpHT0I2NnXsi1QOI6w6Q511UrlVRrJBUK6UD/CqhFeOT5RFbo1NfqVtzIjq3oGhW4s+MNIpYxzPkHHbD2UmgvHoji/UXeVJapJocda+z5u37AvqLDF3DcO1xRpdWY1oma10h0nZ5xgCZxW9I0cvLFE63FDiR9mokDZG8ECnJBSmta+AiLDU1Xwf3rp9aoWHh5SUTuhOps+DkxdUFbTc2Ky4rTHJYCI4bGVwtgJfr8+MIltWBz23/68S4OfZS2ucWqNXAHYLhp/7MgMxTNKDZtr+zsqW7xleVxW2BV/vy+Cd5SeTAK71N8lHW14L+Pl+3md2msmDz/eEJhYiy4LX8qlYOL0c22Z2xb59O2Niajnmd67H3gM745bP3xr9sxGPufRo/INXvijWlr8aE9Mr8ZW7V+N1//adsf+8iH/6v748ZtZXY9v0ofjVN78n/vBDt8fTnnVFfN/ffVrMLS3E6TMn4uf//f8d3/S0p8ajn3B9fPmO2+LmW74Un/n0fXH6+HyMjc9FjC3H2PRGrI9ti3XSGASLiyRdm2TLY3Hj1HauxXhx7nehu1EPLlrfWCnpC3BRwCw/99nPllO6ipynRdu2r5R9QYg+crGQ38ALgOT8888vkU2sfdQ+7ZVFWwB/7759cdEllxZcASQBUV491ITrXVjUZSQotvqrXtZIoLrLNsuPxkI5yXI46r0hjuqznzVqzPaUNxeVBVAXkWu0EdGJNYEc8pVj4gV+MxNQjuBM/QXoTFxsl/5//fpGNhnpk2cz6oEpciyPuriQ7UJ1b+feff2c42JqYrJMc2H61R9XD95trW9mYYJ9CzSZaW+aSnf5MijDBRnvNQzJqRZl2LhsCRWQ1ngomHZC7swM2vn7VtgfDMgze22vHcU8W4DMyqTQtuW011jfcz17VL0du/yc0o8kA0unmeUxdGzzekqO0jlX/1g/wXdU/+Q25Hb5XBnZ8DpcOdVgKEfKRVZYf9eXmseVslSiLKcSGuTO2G5kr+RjX12NxYXlWFvpxwUXHI5JgLe3GEtryzE/MxtnTy3E/u0z8V1//Wlxw3UXxvS2xXj/hz4Vv/LLN8YNTzkcP/Ij3xEL990XY3Ew/tlP/FqcXtodL37ZE+NbnnE4xk8vkiU5jp04Ezv3XRhT2+eiNzsek7O749f/j3fE//Nf/yQWzq7Ezn2zcXr1VOzdT7rh3bG4tBRTMzuK+yf6k8V3j8tgfAIQLgGexc0zNsbueJg8iRHnyqI0YPHRj3wkTp86WcGsdGldR3McMuHJ3/t71hv6FHcN/XX33Xd3gLce0zOzg7DMQ+fhw985COksRqhzIasrbvTK4+tv7pZVnnStCLDcI5AKplnmva/VJw2Dr4Zciitc747ajBsDVj05WVxrliuzzmTVdQrLzC5yvvNULspXNt1HoVyqC1nujXgyvFZjQDm6hrjPKJ9siIoPv4ZT1dVlNgUQV58Bgu8zIPhbVtA85fD7VnhUYL7PwG5jnEFYvs/Ng5YBXgHhugwwLTPMoDKqLf9fBvwW9AbCCyPsfJ65TwZsiMW/sh29y8teT+/YEusziGcykN9nuWkN8SiZGsXMrICA7315/JWt9hkt6ciN4X4MhYdxkDZgcXk9lpdWYuH0Quzfvzd27t4eK7FUjiikb+DYvdWF2D6xGhedvyOuuf6i+PRnvhyf/rPj8W3f/vh4wQuvil5/JU4cn4of/pHXx96Dl8RLXv74uPbqiZhe4ojDqZib2x2ra2TbnIu7Ty7EO/7b++IvPnFrPOm66+PxNzw6dh3ZHqdWFuKWm74aH/7oZ+P4aUjSVKyuTcZEb764bIrhntiI5dWlmJmdi5VlQHw65ufmYmWJ86ZrugmA4Yu33FJOsCprdo8A4LMBiz9YfgWWCviA/NGjF8YRYvH37Cn4wfM9XMa+1xDnXaXuhtY4iD2tnurnF1CVBYNJWgzLBiwDPuVKfiQ5gnCV33oYUJY9y+JeXSzLy0usgA7UpDWSElbxarO3ZJhuQpLd4pjgryuo7GeCyHT4zRSc/Re2xdmB+5KKgThw5Lz+JubcxWLwMDtU6yPYZqDPCqf1VfkyS/eeDOJaMTufa3Tt5JlFVlzfZ0ucrfdWYJ8HPwuQgziKwWyFbudi2Vr4LND5vfVrAbJ9VstIstHaEnVH/JAN9aYZV3944r1jkkG3ntEwBPzswx/1/K3ak4E4y0BbxiiDkb/LiphdN5m1OwUf1fd8VwF/s/IqeyougK/b4fgC7s21uP++YzEzNRmHzztUzmhd7bNwOl5Otu0vL8TY2mJMji3F2Mx6rG/MxuTSgXjqky6JpzztvLjokr3x3z9+W/yr1/16XHrFxfG9r3x6XHZ0PXqnF+LU8eXYu/f82FgZi3uOr8Wbfu334457jsXzn/mU+J6XPiPG50/HyfX7Y2x+LuYmdsY9x9bine/+83jb298TO3cciX5/Pua37YzV9ZXoTfRjcelMRG8ixsZnY2ODTLb9mJogGgXmX8+Pve/ee+Lmm24qn0tm/rKGOwzNbI1kqxf5d8ZH/zx+fAF6anq27MQl6+a+g4cGseGTE5Ml26SMMy9UijfG+yv/1q0lnHyvq8XyuEbimWVZ7wT1y3pU5LFs5hruE2+xLYN8kbsyMxqub2bAF2A1BhkvlV/rIk4oy84GJGFe75pp/j4bBA2mWJpnBAV/exGcWUK9Wbvpbdu1u89FxrgWdt8x+qHvitXvzadMZaXj/mytysNJAJR89TYwT02yodE/ppJrBfk+hynlAalCUEPTcvkZTFoBFdweTLDPBar/MwG+7c1MuygRmco79q4ybWLjCfBLX2xxFF9rmNq+yeM1qt9GXZ+Ns7+3gK/Bz8SgTpOrj1fwb9tt2Rnksm8f3y2uHfrkjhNnSnKw0/cfi+WF0132x32xuh4l+mV5aSFifSV2b5+NleXFONtfipXl8Rhf2BH75iJm5+6LKx53ME6cmYiP/fmtce1jL4rX/MNvj/7CF2Pt1Kl49+9/JJ7xrOfGRYf2xGdvvjt+9uffFnv2H4m//dLnxBMfMx/LvTtifOd8fOYLX4ltE7PxqEddFyuxLd721nfHr//6e2LP7r0xM7cj7rj7jjh0wcHYvmt7nF1ejftPLEW/PxdzcztjZXmphDryh199fXUlPvmJT3SZLoeLti2gbkWEWn1ibYD+wgXGHwyfWQbG5aKLL44Dhw4PzsH1yFQZeHGJdC6Zdlyoj5s8RwFp2bvTRRO6WFqev05+r+GhMpLIIckrwjyQ/QyQ+Tl8b06cFvSz7IwiJZlAqR/ZfWof6tHwGg2S2Ceu6hGxrqOwV+KS9cX7N2Hv9t17Si4d/VVEBniijze0HZ4VUkV027XuobwI6/TbGUDbyX7ObAuh8PvcgVu5blqDopVtgfv/b4Bvv2RgLsLfAb79pJCNYsdFiLZw6bSG81yA35ZdwbhyzSxTo95nwM/yU77vmFpWBGUuywubYtw6kJU2MybYPTHkvN6zuBzLiydjbelUnLrv3pifmY+Dhy6IGJ8pZ7X2xnuxsbYavfW1mJgcj+UpjvuYjdnFbTELcdq4L5am7oyl9fmYmuEUqKn4juffEI+5aH+snj4Rv/hvfyP+xne8IL7puj1xemkj/tm//M244461eMO/+uE4tP14jE0tx9dOLMXP/sLvxcHtp+KHf/gfxLZdc7Fr94Xx6n/0c/GFW0/FNz/zyfGs5z4nbvzwH8WnPvupuOue4zE3fyDGJ7bH6upETM7MlWMYOasaY7Zj27a45eabSibNHKXz9QI+MyL+mXSOQI7ZufnC8DkMffe+/YMIHQ8+0SBnX3SOcRd33CyUZUz9zdcb1YLc5HQu2WjJrDMePJA8bmb6A9dgOa5yeGcG1cL2u8CWVkYtfxDybjhtOsLSWYAM3rWJVo80BpITapPvIe89Myh1R7kvZLlLGFiuZ6etFrJ8UY7irP58b8rCkBUlWxUBxYryWZdOXgEvA4V17iJ+NCY8q12oFYy00vl5uU52rNOa3PFZWOzc1qUjKG5lJFqjMYqpZjBrWRyE6KEAACAASURBVFD724Ox4tzuLLQtELb1GvU5r8/w+2BKyUHaXWij/ZLB8QGGMoVljnrOVkC/Vd9lZRP4s58091lr5PN4K6d5YZ/v+OxCnGU5u2z7kevdnMJscdu2+Zr/ZXom7vzql2KivxKnj98bq8sbcfDA4di591AsE8kW/bK5px5s2y+Av7bej7nlbTG/PhPra6eit+1ErI7tivtPrsb+vf2YH1uJo/t2xfn798T7P/SxeOrTb4jvf9U3xeLaQrz5t/5bvPW3b4k3/G+vikcf5TDvlfj0rffEL77hv8Y1l++NH/zBl8X4zELMzuyLG997S7z+9W+JV7/2VfHM531zLK6citu/dme87/0fjujNxuJCPz76Z38RZ9cmYnp2PqI3HtNTM3H40KH46h1fq4ee99nZ2R9ku83908qdMt3KNpFN23fsiGMlPz6JF6OcZctsgjxE5MPX7WYyMuVbWXQRN4M41zgTEOSziyTji64kgVXPgXomZukeyeOfsUUioXy19bHezi65zrZxrb5y+8hyjOppCYmGr3WZC+56TfIM1Pf8Zjx+va4eDuNMIgO//Vjqs//AoT75l5leAcKAMRXOoUhaXN0uFKD1c6U4V1rBae/L7hwHw0EUjFRcBU5D0ApaBquWvWZAGGXZFQA7pd+vO/weKriWhZktFjBbMPdznq61YDYKQHM52SC1dXww0Fc4s/CX8LrxGrdd2p3Yy1bGsmXyD3zuMJKm/tYd5prYjEYhv+b3jks2Bo6R35WSO6aUASobBa8dNfVVMbKB0kAor7g3AbIde/fFsWN3xbG774xefyPuvfdYzEzPxgVHLw7s33Dm2rlGSH2AIm5MxXifg05WIsZXI8anY3Wd5GirEWvLJTfO9Dhn4a7Gtu0T8dxnPz6e8MRr49TphXjtq38mvvdvPi9e+u3PisXTx+PjH/9E/NKb3h0v+a7L40Uvfm6cXTkdO7dfEO/9wy/Hr/7KO+JnXve9ceTSfiyvnIrZqaMxOT4fk9NrcXZxPe69dyN+5CffFPfetxj7D10QvfHZ2H/o/JKE7SMf+XAsnV0o5+wSig3RIzIfIybAZtlFL3WtKo+0f25uW+zdv7+EfK5w8l1ECQElBn/f3r3FGHhIueUqk87i7Xf976YUFmAFd+4TD/T1i0mCeSZ9gxDPTlsllK0sKwvZO1GfvSnZ60DkjdcvzyqpKirbrgBegTfr7Ci5z3LcLaRscjO1Msz1ttFFYvuNeuSQUepCHfP1GsHevv0Hy6Kt/iStWu5QC9YCqoQu6gr+mSk6qPqfHOysuA5oBvds/TMwttdqXVtAz6ChEfE7BzobmdI2mU73wGyhRwHquQA/swfr3DLSfE0G2JHPanIhZ2FtjeBW9zujUQg3AX5asMpC2CrFgwP+EIhr+/DPdhE+Iw54yUC+Vb2zrIwC/DxO9qMyOsqoZMKRxyTXRfDHTTG7rWZ5JGIHYlOOPTxzpoQcYhAwDCVSogOiSgIeGMnUKnwdD9xLhD4v4XiOg/t2x+EDe+PjH/twHD2yN77377wsrrz0SKwv3x933nFr7N45E/M7p0qE0OTU7vi/fu2P41OfuDt++nUvi4m52wtbv/NLM7G82I+rr94VczMzEZOH4s3/5Y/j//zP74wDhy6KjbH5mN+xNyZmpuO/f/zP4+TJY+UQ8h4ZNxkryH4TppkNafaVF2MwPhbbt+2O7bt2FpeOfUHfkTjt4MGDpZ9ovxuDnHUJzBI889zQN2KP8ip2qOuOe/ZAiEXqfHldJ/yYjKIkHtu8wWyUHsnQszt6lGxm37tyR3lZBlsi02KZcprrJTtvXUPW1egcn5VnAsqzzF/jpU7XNGIb0du778CA32kRc2XzVNmO0Ho4hdIgCKQOarWodERdRNkKRFwpd8FNA5StZAvalOf1owZIdlIVsA627qO/TMDPzDELS25LHvxzXV9/25x13j5sBXarcuz3fF8xwjL8BvAt56EAfKsMmwS1jPlo8NsKyHMbvMZ+GwX4mSh47wB8zQmUKulZAgPmPxyIYfRGd3BL2Si0fVtZkCROnHQLABHgj1wfOXKk+K6ddteiirNykC47G/YMCI7JRm8lJqYiVhbPls1QY+trsX1uKpYW7o/zDuyM5z/vafG4ay6LmUm25o/F0vKpGBtfjxOnTsbr/sVvxuGDl8drf/wFsbhyW8TaXPzbf/kHcebEUvzQD78wjh7dE2Mz++I9H7krfv4X/wd7bwJ221HW+dY3ne/MUxJyMkMmhpAwyChcHtSLj+31aYRWaEDpbr0iLdgyaHdfRWhAGwSFKKiBvoIKKs5KIAw2EJRBBZQ5ZCCBQEJIyHzGbzjffX5vrd/a766z9jknMQYu2RtOvr3XUFWrVtX/fev/DvU7ZduOE8pKWV923uvEMrewUC674vLyta9dXVaWD5QFNFJy8URO5vH8VnYR7VdDtv24A27ffkxZv2lTLxSZkxhs73Pve8dGKVBj4oW0WR6TmRLJ5ZurptemD9bUzy17YLuY23nFl0HeWJ8Mzvm5Mm5xXKplCOwz7lB3VnbbuelYjLGZpoI5qSJFRspdNVIcRjW3yoJ9x7V5pZGFQOb5uS4/T6/hC4YCa1t5ldLLEV2LZmMH+8B2VK64BTyvCRhLDbFRNFS+SYOO7VFLzUDUWrntnMxZ5eX/3QH4I0FTn97fkzT5SUDdUhTtYJokPNtBav1ZYPKd/FGt1jN0bxZOkyZABt7R9zle8iFC/nBgn/siP7/PkEFdMM0Twj4WRIbaa/1D76OtZ9PWLUFHUJ5pdQF9tFkEAZo+9MUIbAD76q9t1tH8vO0KeG2ulKXV5bK0f3/ZvGlDmVldi43SF+ZKmStLZWF2uZx84jHlkY94UDnhhGPLCccfV7505eXlfR94e/nMp64vT3nKD5Tv/t6zy8Lc/nLL1+fKf33Om8ux23aW//Hyp5Tjdq2Wxa3Hlzf/yafKW//o3WXL9hPKnv0lKJ2Z+bnyta9fV6666rKydGBfWTeL7a4GbM10gJ/Hm/1i+3uNc91C2b7tmLLYpSFwoxU0+1NPPTUAGKxwNzGN4yhgNUq/2lrk8DW4cl2mlCln3MUbUK5+6/lfnhPOdVcXKoWtopSFT6sxT5qzYpzzhzoE2XxMLT5r/nlMQgdh9FVzty2qDuGM0OWPytx8fYbq8GBbPC9u+rwyLR6f2XnMceGlo5eNyxo1K3k7gT0bMnowhbsa2yS6uknmTrAzXRUI7hzP34c4d+9tQS4DqhM/DwClMfflcv+1NPy8xWHW6LO2mkGtFQ6tgDzcgMsayuGAOGs9uQ8mAf4kQTKpLbnu8aUogD9Zw2+FRAbGfO5wGn4G+7aPhzSjDPb5PYxr6ZWPjTEzU0KL5x+fb3zjxtgC1O3zOI43iooHK9ke8NOzZ6VDQRX3kOJgfrasrayWpQPL4UGz+9Zby/rF2bK2ulQW5tbK3r03l9kZbGYzZZGNz5cJsLqu7Ni5ufzfP/5j5X4P2FLmZlfKp/7hmvKy/+ct5bu+81HlZ17w3WVx43VlduMx5eWvfl/5wIc+V46916ll34GZsgWNfOPGcuNNN5TLLr+0LO3bU+bRNPtsqNVhwznjd+egAMJzrFu/GIA/07lO79mzu2zcuClWP24baYqCoBHn53twE5ApD0wA4D2WlUjqMfWLWCHtk426YoHCN4/jlgoaAn3HgNdmhWNofuWVie1q56/vOuNNBn/BOtNc+MqzcsrjXpbFNomtlO9Khu9cZ9YE26J278brM1u2bl+rA7Ym2Nfya4WtUZaCghLoGtUmDOL82FKms7Y7YMzkphGIv37PEy9rQ2r3PkR25asWxwosagpqDXYCfzUQ2f5RWf/6HL4vXmnt4DwS4GcQdJC2AuNIwJ+Xc06GeD8z43nQ23Ja4B8C5HYijAmFLsHXEPDaH7lfRsfUXlKUbzL8Or5y3e1qaEgQ5Pddn2UUOUmaYjev4LldKu9fXgoNHu8SAozg8KV02CwI3hmOmu38apk1W+Pwpxq1nVfUEz4yszPhTre8tBJRmrGLEvh7cLUsL+0ti+vm4i8M2fK+hbJxfns5WG4sC+tWymMf+x3lgefuKKff56Tyv9/50fK2N72vPPPpTy5Pedo5ZWHxmrLv4Pry4899a7l992JZm11fDizNlmPvdUKZX7dQbr3tlnL5ZZeUAwf2hQsC0q3iQKVNnHO+93Y+csvihvVl1/Enl31LdbNw/kHnsPJRsyfohxTAIy+oUSoHys5xNip+jNPMp2cBlNvW4oLUTVb+cgyP8y7+jgZ8L9yyYpk58KFxnleDuY/yHPc+qUTPZeDO48VyBHhXQPzGG4yc/GJk64GWhQfXxD2d4VZBEN5C27bvXBPklZgCtpx+bkA8RGTnq8t1gUEh4ENmHj8vp2xMr0V16WkFbAdBTIiUkEiNI4NFfoEZsNQU8iTP9x+ixYZvQXJV6W7My7P80gMswi99fC/Zod+2Mb9sjzlocnuGgPVwq4Lc/0NAmpfhagNRRzzzeJTlBKQae84hQGsHbb2hejK14Hu4Ppt0be6ToQnlee9vl9AZABzbXjMk2By7S7Fd4GL8A9i5B+0eeof7yB/Dknzb9u0hEObmFvrEgE5ANWLbmAU3I45lfZ1fsx2lgna/GmmMCV4kLQLW1EiDsMruV+tLmd1bVg7iYXOgbN50eznumI3lpq/fVm67Ybn8t5/9qfKoR+8qi4s3lku+eF35if/y5rJp64llbm5Tue22pbJ957GRTG3f/t3lsssuKfv27yHNWiGSOuZmbOKx0lORtltKhd/OYTxwduw4LgBfDZ5VD3EM0DjmeOEeFTuVMRXF1ssmv2txyQAs+guBWKmMqsSpkCo4NByHDFs7GIbbsT5Pq/2seWf8cF66Om7nZF7ltGOvnYP8zhSjZcc753/YbuKZKp7YVv7yTAo+rtFJAEWD7+6SJU5n93fz6NT3wrisKfCDw/cGtcF++Vbj0MeAwQfID6HUzRSOy9wsCbmOwVSXviMwEIyVSNbvwLIjWomel292Wgb2cZCuaRsGhcQdAPx4MWNBSOObmA8BooMgD44sTPKAPBKg2p95gA49k8BoPW1f4dWRBfYk4ZaF5pG+j4F5B/j52dvvbXl3BvCH7hmnlsY17rz6tN8z+Ls8j/HbuV5yjMkFTcFE++pXvxrpZqn76quvjglN1sjNm7eO0ZjOCwFPsOxB4OBqH+SIsTf2AzL+pRMGtc86wXywZslki8ODa2wYgpfPLWW27CszgPXKbLn/fe9THv2os8ojH3m/8olPX15++TV/XDZt3lXm5jeW2287ULZu21k2bFxfDhzYWy67/PNl777dZY7tK9fg0gH8mgGXj32l8pXHEnN1+47tZevWY8qBbts9+gGQp4+gEOpOTouxsqEsAMzoVcFUHKHszBZkD0CvyfOf8UyCR6P5M2BmJcdd7jKQ+hz9dXUCHQK4Gc9aZSLPl1Yg5DFJoeKqz+HcRCAB+hzP4zIzFDIpJgSkLHfIsn0KUwFfoWdfj+ELfviZt6KBdrYFtUBr4wSaFrzsADV0wVjB4kTP5VNn9h21TJd5Q5pYBvehF54BPyR+l+qhLWvtMIDfCo06KrL3zGTAb8F7CJxGA7FO7FYTHAPRZARuAb/9bTlZo8rLctzx8vvz++EE1h0C/EjG0xkwkyfCEOi3EyRPoLbPWo3qSICf358r1RrcO8ofnzljAZ9yoVucpPwF8N1M4ktf+lIfr/KVr3wlgOyEE07qtdrcn61yE4CPVsdKudQ0EAB+l0m8TzPcjw3iolGW1paIn6ptWpuPuKnVNRJ2HSjsNbW8/0BZF0nvlsPAe9uefeW6m3eXhfVbysHV2bJnz0rZsfOYsmHDYtmz9/ZyxRWXhYZP2oy5GVItk66gBmNRh2BDOzSiSt0A6DuO2VnWLWwsK52AyPfwzMxnwEnuXkAS8AS6LEi8T6AULKVYcq4d7qPvsheOvzPAu6lKu/J3bOTjGRsyxZMVV99tnpvtmM3j0tVPVpLzPLA/vMdxmvtTpUTMtO3ZU0dBYL8I+NluOrN9xzFhtM0PlEFnSAuyge19NkKAV4q30jUGfErN6/nc8THhOqmb3bXyBM4aqsusLJzyy8vX3lHAzyBY2yXox2sbs02OgVcX8t8KHvuvBVzKMg1wbmOu3/fUAnwenBmY2eSB7dvkMh04B7uEWm3bJv1u+2AI/PMEAMpaSqcVXkcD3q0wyMvfSZMsa/i5ne2Esz1eb3n9+J2pNi1+MzaZQIC+mj77xAo2aP1btmwt27Ztj9UAZUllOpbH3mnodpWqic1KGrfluHaNZF2o91A/q+Vg2V9m55YLXvOkRi7kw48cR2iKaOUrBaJgad9KWb9ufVlZXS6rcytldm6+7N2zXJaXyadzXAD+LbfeVK666oqy/8C+CvixCTrBYZ2/dtouMrTppaWe66bfoG62bttalpbWqh2i23C71Yp5do4JRiEAECakF+6ytQ7RvI7zoXmg4uicrsxBzQ2V54Xns0DJYO33TO3kMsZjLGrJcujtWG7BPwO6WJfrdoypPFf86vYXiT0F5su6dQtBxzh+YpUUu3XVManCq1C1rz3us2TsCw4/N9YHcpBnLT2Dv5NEXlifeCoZuV+NdqjP5daGMVjHt0k0OCO3p+X/fbkOkiyoPGdntICaBc+Y4Jig4Q8BdS2zTsL6GQf8/KJbzS6DV34ZtjMD4KRBOAnw2/Ky0M5eDj34dBr+vzbg5/7IdeVnbUG9BfIhZWRIWLT9O/R7TIOLfWFHOc3bMmcXqreE74dxDT9NThjywHPuC1/4QoAdvvrXXntdz/frzpnHXOaEW0WqTnZAq/ZSPHNwStXAXJf/RMQTSBQ21jIzu1DWyiL6eAD+wbX95cC+/WVhbrEszKwr+5f3lPn1RNHOlttu3VdmZxbKcccdX9avXxdeOld/5cqaQz+ERrcBdnD4dUMk5p4aveBM23j+yCq6judeDTdP+gbgce5xfZ6P8tFusK0ron0uzigwMv2TN0mJcuHhu2AqQdmVbOu507ITGROG8CCPD/HIZ89AmseK9zhnhxSRLEjU3G27NiP7Lq8yuU9biLgqxlLO8spybNfoCsh6shAUm8NoC6WTfd99yXRMpm5yR/lAPqBLNrUAJZqVyx/b0CxMsvTxvuxzm3nQ3AYnTw+7nUblEvBwL/ZoNfwWoPx9tICvFPcZeX4FZduGLDy47s4AvmXmwajBSwHJuVhJRXRxV+tEz5JRD+QBO+m74N4LxQHXxFa4tRp7KyAUUEMC4nDaftagMqjkPsoaZgv2tGNuXQ1PdwJyr9QOIA9vz31f/vKXAxhvv31PGHQBKAARQ65ucnkc90K389eHIgTQ6/6646kjjO+n7tmDs8G3RxafOSJdD5aVVdpYc7CvzeyvWv4cXj8Y9mbLwZWlsnZwttx80+6yYbEmNVtcXCjXX3dNuebar4TStRoKDKp9KavL+wPwBUpBznHLXDdD5tLKSlleOgg/NUbfGOwof96Oe/rQlZPf8eZBq831OW+ysLEfBU2xi/clyGUgz1q+Yy//9b4W/FUyMj61zEWey1kRaxWYrMXX8V0j0fNKNLT3zm01xl63+lHAthRbZkgcT1mAcJ+urgrfMNrihy+4KF192RTkno65YzMQMtBYZnAtW32ZSyJ24eloGzkkLfIhmZA2HT1iQNdC98Ir4KcNqztPnqxt5QFpe1zq5ReRgXOihi95OvZg45HBWWrn4NR8PAPo4Y431Rzxpy+0BehxbTVZ+COp10JEJpKuFuOWQiSWjms14IPvvleD6ZwMeQU3RIUMCYssCIa8dIYE6BCQt+Db9uWk8/m6ttweZNPLG5rAY/fFPrHmzKl5ctDEGafbt++IJGsnnHBieKRc9aWryoGllXLrbbeVG66/PoB/67ZtkayMfWrjXZmcpdvrNPqD2U9Gcv7Dyjf2mq3vckw7ZTUCa6PWH45iAD4unDNldh4tHY18qcxiO5mp7xjNf+/ufWXP7r1l585jy3HHHlcOrq2Ur37lK+XGm26sxNvsXCQ+wytoaWl/b2ANoFgdT3WwfsP6oLRIQcwm3+ThYv67jeFIGwaAq6s32wDWPXhHGytVwKsrffqz8vuVqqCMnhpSKCaPuDynHa8tHgxhRR7v+XzdKWw0f0bjCE/B6sGX8+NUcNdDb0Qj1TKNVK6ALlXjWMtzRNsRx6S9qhZP39Xkhqym+KfgUTCYnSBTTK7GFGJgbKbJQ0kmtYKT2xuyVDNCq6VklLQhxTv/YhrI9TTesrJ0z2Xw3WVd5ujzILeTVg4sjYFiXlpl0MtLyFZyC3itdB/6bWW57AwEWWNXI20BsAWfVgPIAy4PglZLb9uS78udAidPf2JMowx3FuKFP/WpTy0/+IM/WD772c+WP/3TPy0YHNlImbJcJvo+NNj7GzCDrmhXVEcC/HBdTb7u+Rnb74cDavu37a8hQJ8kGNp31Apm+3xoVcC1WRPjtw4GAB8aM5kh8Um/8qovlZXVg30aBjR/Pve5z316uoM0tqFJxyorRt8Y2NS2jKIoHeu5za1CkzXhGPfY5LqkXuXgarxr3h9tZeXB+8TmgIupSllOZWBdtJFr8UiiTpQCKC1sFPQBY4xy5ecz5VCBrvrz+17yHPC79avdCvYeL6GgVHAVQFutvZ0jQxq+Y0AFx/FUhUd13czYo4Jg++3zrAxbRvuXshRctR9qC908xevzs3u91AzXu/oRJzM22LdZMRP/bCPv75D8R3D4SuUcZKUy0i577fTe4wbQWMfemtXwmwejLwLpT8XuPdlOsFZi+zsDfvuSx19IdOeYUemuAPwMqC2Y5M5vr2tByrbmgVGP1QmfJ0SevBkYFUxDwqEiRl1RcT+TlD6HWvi3//bfll/5lV+J6Ef9lt/xjneUt7/97eUTn/hETHxBTAFgG3wP7bMPPe8hoBoZA0fBTUOAPzRhWiD3uRkLWQA7DoeunzQR23Y7vgSfvqxOyz70fVVwZgLSt/Qx4AeInnbv08rOY48rl152eZxjvJNBko1B+I5wwJcfhSiW1p1RNDTsxkXZZw5DbpeqfEj5yCCV55R9xfvbe/ttMe8AagPE0MyJIaCdGTD8Luhyv4BP+TwrCgCfA0tLZXlpKe7XG8f7BWfb1wprn4+/Wcj6XfoiVpaRxbdG6A4Bq2PVd1udHioWqN36frU3OlZH946ii1tQzbiWMagdGz5Lvn+02hkFEdo33q+gcwy4mtYIbh+6GhDMs+AR64YAXwXOYNWItLURauB5qZE7J0trO5hBaUpVX5jnMg+Vr3fJ2krVfhmXtlwLScfCtBn4tFnbQNYcsvBoJbbn8uTJgy8DQgtgLfgK4pPuyZN4EuBnEM+Tgva1fTckYMaeY61yzUxuBguT+vu///vL+eefHwZGrmVpKL2Gdvbxj3+8vOtd7yrvfOc7w/hoe4w6VZN1Bdb2wWH7qPHDb8E2A7Xn2knU19cF+rX95eS4M6DvmBcch8o4RIg1brGugnDVBPRPOOnk2OXpmmuuKV+++uqIjkSLvu6668ptrKhKCdCPDJJ4/rB/dJO8bqgvMtDk61shUO0NGFArZbpv796yd/ftAZbm/UFbJxEclJPz3XnYa9UdH04ZbiIO2Gs8RAioHOpqKSA7F+3XDMiTFIf2uMI82jM3H8neZBqcG1mo5bmR56XPlXEg45njiejitt8zLrTvaEgRGprj4mHdf2QUYDUScqyw67PZrrzCUdvP9WVQt80c08g+hIn1nVS7QQReeWMOfBg1ti7JlCL5hQYoMXBjm8EKUrmjfEgGh9b5DB7ZmNsCXhYG810SrnYlUK8h3HiU4e9fC/BbwDrcb19eBrAslIaEwSTQ6wVlBwwZdMcmfKkvncFDCoDHPe5x5YILLihnn31277I2RE3wzlnyX3jhheW1r31tueKKK2IyO/AUIJMEY27PmEBIgD8kGLJy0E7YQ4TBBMC3jPb63O+57ratrYLSvpe2nAy8lOuE5Dga/IbNm8M185GPfGQI3Eu+cElw3Yzzm26+qVx7zbUhAKDdEBJo3XlSt5PV+TMJfHK/ZcHFO2UM8F43rV+MelxdGClM+6QR8ljmPPmC9u8/0CsJtJcy+FA2gE/det44VrJAzmXazjz+hhSodk7F83eArwLEMevLbIIaLHVld1idUIYEhWMjA34WEnlVkUE3l5/HVzuORzhQA00VZP1KptsjN4M812k3FTP4q1u14J7HYn7GjD1Z+PUrYrx0cif50nxYATpr33kgkugHDl9vBiVQu7zLL4f6+C2fpqDIBoYMdAeXRxI4P6i2ggzyGQT/pRp+HoBDg3EITCa99CHAF2ByO1uaoZ04+mzX49Bo9du6hbmYiAyMc889t7zuda8rj3jEI/r0FNTFeTl+rlOT5xy/oR/+6q/+KsAf7R9QUHNoJ2groFpQb/3w2746HOBz7TgYj8cntNq4bRsClAzircCbJChsa3u9Y083N+6nf+inDRvWl2Pvda+yY+fOoD7OOeec8Gb54he/WMi7Iz2Ctg/Vw+8NGzbGPw2elOf8iTmChtvFo1h3VozyOxDwWbkB9Mwl2rl5w/oQLrZ59+23l2/ceGPfv5oZ1eZZATiGuYdnEewR/gZgZdDNKwP7LoOizADXZeDMtor2WfrxEimEqz2AZ5TPlvbJ7zdjRv7eChz7uAoPcKg6kIh9zsc8F8Um31FWBvK9Q+2ZnZ3v+9u+EtjZaJ7/9WkRsImE80r1OvK9S0e5V7h7easktHgr2EffYxyfrYbwcMuUj3fZJHgLBPxlUDqo6BhfXuSo7np3xFmNsu35kpScvkjvdzBw3MGQVxfR0V0qVIEgC5XMy9k5vrj82xeVBcLQAGlBPkvJIdDPL74977NaxtAg8ZwCIQuBti0ZiGpujBpmHdrW3ExM9Pvf//7lN37jN0LLVIOjv+hv+krhatn26mt22QAAIABJREFUf37O66+/vvzDP/xDAP/f/M3fBM/v+fYd81uPK99peGMFj1praYUFv48K8OvNfRnjfV2hqgV/x0gLIIe2IQrv87K04N+Wk98F/U2/A44aNnmeU087rfzM836mLK5bV97znveGgD3jzDMKk/qLX7yi3HrrbTGP9h/YHxz6zTffUvbuY5PxUrZu2dLnRskCLI9hx/XQOIR64f3zl/uZy+Evv3FDCHmOIQzcxCUbAgUNxoJ7WxvRqvukThgCr+Moa95tH+U+t3/r88STjL1XnzOv2uKC2Oi8CsIK0CNtWfD0njym2vc9hA1ej2fT0CpEoSV2ZWUu2pa2xIr6upVoBn2eMvYD6by92sjY3PY8l2y/WJffkZiXld9eg9c25LwhrUXnAhp1EWmrNu8DUgn/MpefjQY0JiZ1bPG1WmY6Y2EGUK9xCcLDmAgoCxQbn4VLK1lnDo4MMAodpDIuXZkWal9q1pyzQGmBdEgItECVr8kvFMRAC8sAkwfPkEDImmNb7hDItxOJvkfTQvsCVOjbW2+5qTzoQQ8KGuehD31ov+Q+UnlD5+O9dh4aePS89a1vLb//+78fIGV7AYY8EUy/apAMmSPRUCcBvqCfQSz367iGPzJsjk2m4CbHDWK5vgyc7XvIv7Ow9X7Pt5PciYVW75yAEz/llFPKK1/5yvL4xz8+3Ay/+MUro89YKZ111lmh8QPICFI+aM237d5TdncGVHLs8y43btpYtmze0gN2qxi5MtYJwhUY/c61gLxtjMjgzTXql7lApk89dtT4uZ773HGK42RlNKeP48B2ZGEdikYypvou7c/23as0DI2Jdhz277kD/CEhNyQAvC+Pn95raUK8CQFvWav33gyseZxmoM3jhePhCpuSoXF+YWGxF1goCipfCmbHmsezEibgtyklxldKo+02FYi2S6zpxzEcvhcxeOQU5XG5oWqI1T80a4kUQupTAD8veXzhADz30tgM+FaeAYOHVhBkcI7OYKuyLrJuBPgEmNR6ffg84FqpPAnUDycIWi0hg3r+frjrMiB5zxDgTyqjnQg8syBvhCfHzjv3nPKKV7yiPPrRj+7BXtrmjoA+WqtgTt+atOnyyy8P4MfDByEAeOSUwlk7gcogJmMZJ/EJGn7bLy3o3pWAfyTgd0zZhrzCdEzl9qrs0Afcc+9737u86lWvKo/+zkdF2LtJsVCG/uRP/iQM49A4D3nIQ+JaDOTsjzs7uxBzh/rQvjGkQv8gQKRW8lwKwIwl+mjPVJ8t3KEB386wjDdN7MjVpdVgzCCkeKfmWDH7IvOe90ddehE5b/nLdQiEPH4F70wlDAF++/4FszFAHnDd7AEf+11Ks2J5zucMcJkuGVpBqnA650eK2Yg+iftif4DRHhpxXafNKzwD9Lv9oG1rVg7yeMmAL3VjGzIWxKpprUQqFPspa/iujFqFUgHP/fZBO+f7tp1w4sk9pdMOfDuTSu2sLBRCwpNzOfbnHC23MuWiALGjNCxmfio/AJwaRlgNyNEhXYpTr3MFwrlM6WTwFvBbLX8I/JTYQ+eGgDhrh63mmAVLfum5nBbw8zm/TxJQPrOaFpMX18uffu5Plfvd737xCKGlrRAENx7NdzTAnwWoAttJBmjASb/3ve8tF110UfnkJz8ZFAH35HiN+gyHJk/Lk7+f0I1AGALnrEXl+7KQyMelG3K/hvaVNK/83gS7DEZZM2o1umx7evCDH1xe8pIXx+oqAmbMNNnxzlCeX7jkC+X9H3h/+chHPhKgesYZZ4SRd/+B5XL77gr09KFeVIA9dfAXQaBtJt4N2ndy4/Q5nBM8i5kqObe6dKDs2b277D9Qc9ZzTCFO2Xz4yzm4fp/b1T7XO5ZaQMu/HVt5Lg2N68MpTUOAGbumJTtGO4bH32kN5nIseG70u64421TopKDOGrPCzD7N2n//TAH4o4/3ZAVhBMTVbV2MlE5r6VQxq2rz4ZRbV9Hd3rwxDyID06gs6qC8THVlDOHa2K+4G/szO3YeG/nw1dAEZAHeRuRCdCNSGq4crC6BDhYnRLYJ1MayX3O9NgOxdcSkjDzR41FvGm1bEHdZerQa/hB4ZyExJBWHwD1fl4GmvT8Dfj6XAX9oAhwOmBkM9CsrMLTFl770peW7vuu7ys4d23qtgGsQBACGVMvRgL2Dlb8K0tZTgWdC2wOk4Pff/OY3l4997GMBSgJJ1DXBLbPtr9xHTgpu/5do+DH4Y5OX8RzjrcDxt4DfAo40BsezYqFG/KQnPam84AXPL8cfv6usWzcfeU2IcA7dL5b33Tgva+XA/gPl0ssuLX/5l38ZwE9f7TrhpLLzGJKZbQgFB80eLdx22R5tbLxzwZ93oL9/rIxnZoMOktLhGNcv798X1zlHBHKO8W5x2YWOYmWBANfP3mA7sSHPE99ZnndjIDNhn2Tfa1vWkALUj5POaNsK3QysdWyPNpjxO+VmjTfP5bwygdLJ7z5czbtkbK0ACyHasQ06TRxuTNdzo3Twtsl78pg3FYJsiXUreHI9+dnyO2rxyt/988Lhm8PaaDuXrFSkRqmW7yrACknbih8+PJnh+j4EDaHxoa13YeP5IWiM4O91SsG68XmVvHD4vmAfnqUtwuGOcPiTQC8P3HxNfhmTgD0P1lagHM09GYTy90kaPmUyqf/Df/gP5XnPe1455pidVavpGq4mm+0kRwv2XpcHv4NPnldtwvcBQAFib3zjG8unPvWp0Aa5Znl5tdeAcr/kgZ6BXQ0pD9Ch+3KfTtLwHVd5hdoK1nbyD/Z3p8XlSU85PN+zn/3s8uM//uNl+/ZtodkvLeESi6CJbS36Lg9tjLRnqyuFzKUA6ac/8+kIfPunf/5U2bd/qWwhKOrYY3sNkHYjrAFl5mQYTAlc7IIXFQBZa8RLiDmzvMz1NenZfsC+i4aV3yf4isjghz/84eHFdeaZZ5bjjz+uXHvt18qf/umflbe89a2RGoJxLeXjPLYfMrgPja0hQTAkbNt3kt9BL/DZO6PPDFm13vzJbRkCXstRIc0KhvsOG2mbBa3ad/t8sQ/NQEwQ5Q7RVXWMz8czxKblKdCONukFyXHetcKwZUCc1+JNBnxXDPFsnUeOOHoIzXXMvY6PwCs8CeDjQyshoRIeHbNzsTtOaDidRwgNqhpOl86zMlndsZo1z4mWpbITWg3Dcz5AfkA7RWoIP3xfrMccVO1KwVWAgDQJOPOLvCOA73PUHCvj2/C14N0CeCt9BbzcxnpN5Qz5zoqIdLKgCn130oknlpe85H+UJ/+7J1fbSkwGTtc4iEy5Wf4dAXxBxPekgM+AnAWhZeNuCFf9x3/8xxHBu3v3nqo1dSmiUQhibHSTl0kjMPMAvTdDNyHaVdD40n2kuecJnCdsO8Hbd5PfBe0MLR/lpev3GBMpZwrvgbafe9555VnPelZ5whOeUBYX1zXZUmtahJozZrTBT+5/+27v3j3l0ksvK//48Y+Xf/7EJ8v1N1xf9u7bW1aXyU1TI0tJWTw3X1cJbIG4tFLBPzYcZycsupf6Zjqhsrxc9u7fG3ntaSvj85STT4koYID91FNOLaeffno55dRTysYNG8xxVpW1iFAt5VOf/FR5+4UXlove+c7yteuuG3l1JY8U+mmUE3wk3IbmXKsEZcDL52qiNRaGVVyO3g9umZXGGM9hFSV1zaj31LS/2Xkm57apnkuOlzq+vH/kMXRHcCPGt0pBx+c75xy/9X1jpxl5po3mT91dTKVqXMEe34LUMZoFmJy9q3Cv0U7g+bFVzr1OPCly6WSN0ImoJiEnKoVCwX53OSGNY4MECDtACejDkZQITxsFhACjBp87fjb6ddQBFeRHY65d+rRCYBLgtcIg/25BbZJmmYHoUODuRmDjgpaBOA/6fP/C/GysjFjuu/LiL54gaPd4eeQ+8R3dEXC/K641qI4+Zwzgy/++972vvOlNbwqqx/Noi3zXm0QaheevE3G205zGs7RmLdYx0QL7EKh4zRDwt+AvRaZWxCQEDEh7U33sN0RXPf3pTy/PfOYzw+vmrupvUhRg/CU699Of/nT5zKc/XdhQBYpl3779NXtm549vnbpIVq2PrU/WytKBpbJt29bIl3PmmWeVBz/4QQHyGG4JuuJvS5MNvX/K5Jk///nPlz/6oz8KIa4hP7yINm6M37Ql5izaa+v9MsBvt3Vlgcu5lkOfJCha4Znfcz8fGkXMsgXGdkw471rlwboynrTPkRXMPKbb1WVbtvepwOY2gI1Vloy7rmZhxbNkA7Bjl+OMV1kajvPeCKiLFcjxJ50cbpm6d/FA/PaYGqNLCH5L7+SJ4/KEB/XeOiBHe9/a4NBYwjBRPQD4aKTND+kEB/AZXAoVH87zvpBscLRDLc92DA2YLI3zSiOD/CTqZuhFTtI6hzT89nlr++rGGE5s+fjnPOc55Zd+6Zd6V7hWqN4VAH5ny+A5YlXYeXswwPDq+c3f/M1IH4xh0FzyugA60asf/2xZt7g+qg+FI6Isq+eIGRfz8/p90iT1Oer5ug/qkDFX5cb3Lm8fXPnS/gBQ0hz/wi/8Qvm+7/u+0arkznZUuq8FOU9hCMcTin679tprwx0WQSrNw1hkUkPPHH/88UHR3Pe+9w2bDuDuvMgOEr6bduU0BGAck2L927/92/Lrv/7r5dJLL43+4z1St/N9ZXXkGpvxID9bfhe5vkmC2nLy/Mtl53l/COBzoFuttM+WlVHfe48xiW7xuqxIep1/x9tWx6hl5j7m+1BfULZY6tgb/R21PAsnhYj1SOXw1zgpDfOUn5PbQQOfdNJJZebYXSesmRqXiacUDLqgc/NRK6fQbMxTG6dRlMEkcTebbA+g+XJVTlQ700fL2qoDweRR+uFbdxYc3t8CdSs5Dwf4DhrBt9X888vN39U+24EZY06reKP9tIO8Bfz+2ZstCDEQot0DQL6bDFJ3Af7cqSIUrA5CQKmPGlxdDc3VZG1w/Bh7nRDjxn+iMCt4GEU4mniVPhsH8Zoga0jgZiNsfjcZ8PN7yONJgyzHTjpxV3nMYx5TfvInfzIyXlJfNmLfqQ5rbsrzgDod43lyu3rqx0bS/DJ9StGCS6to5RWJStxQ+xHGOmxIEeJS+hd/8RfxHtnli3neC8rY7rN+cp8OzaH2mjz32+ew/LZ/8j0ZSPvnrRFOY9pxW6/jb2gM5Hlr+e24Ew9z/zkWBeGsaOZyshDxXTuHRsbgzsst0Zsq3CrUmaZpaR7aBR7jHo2SxXfoR9J+zEDp6H6XB4uajlo6hcQy4SAG2mrMFcQNJsgRl2rsTpCsfVMPx/mo6bsEyaAraGejbdbcpYEyYNvxLeAPDe52UHbDdmzXofZlW1cL3EODx2Mj49ChrRjS8CuNX+OXecbv+I7viOhZtDgnBucyON0V4HNnyrD9Cv88lpy0gAga6kc/+tHyZ3/2ZxF8RKCRgqsO2BpRKVg7qSoYVz46TyLu8f23Aldwy33bv4vk0ujEtywUGrRrJgmJ557x9H9fHvjAB0aAm/NATbl9/3em77hHAPAZnPQt8Hje8S245z7JAiGDjEoW91jupPaq9FGuz2qbAHuMzW95y1v61Mo4/WVQngT0k8C+fS/tqmcS4Nt3livgm64915frmPTcWXHIwibPd+yb2Bgy4GdFVVDOY8OxZXudJ/7NeKYCp1dPfjbKzJw9cVEqQY5jaDtWewT+LS7WXcm4R3ym/JkTTjk1iKKsNVK4ARiAirv2hBDAF7jTdAR8J54Nytp0C2gOJK4B5NmcIzZRmJ/vXTUdoNI4C/CUh3D4ldNvpWweILlT80TxniGwbc+1AJ/BpZ30WTi2A+5IS+k8gOPeLmEFUhpaBCOh9Jcan9rEnQWbu/o+nt9gL9uYN1YRiMnL/1u/9Vvl3e9+d6wA6gpxMfKe+4xOqjqWxu01ajdDgE8bFBo+X+77dmLzOybCzEyfdO5FL3pReehDH1IW5uf6lN5ZSbkr+007GWU6fzKYSwkIQkN1O6ccf1mbb+dHFsyTyhIL8nnnIu/nsssuK695zWvK+9///nKw0/CHladRCUMCMgPx0P3DylDygEornQz4NKntr3ZuHjLfBlJ4tP0Ybr5NVH1bjvUoWAVx36mKr38F/Cygq4diNforRMRL+0wOH5wGI9yFDOVE11xduCM7aySgPFhmdp18Sux4RQPa5QiFC8Q0WG6eyn0gBUM/+TpruZPSLG+hmXZ5xn1YpZ/3Ztond9C6lELBQZAHSBYGWWK24D8E0NQjILSaypBm0AJGFhCtpjmkVQ7tgatw6J8t3GHr3qFEzz7jGc/o3VfbQagWdleC0B0tqxWmvk/7lfHlhJRO4J4rr7wyDLwA/+c/f0m5/oZv9OMwC0zLd/I4CVzhOBZ999bVTnqPO365nvELF04A1ZOf/KRIjYCmHxP5YJ0TeazdVZr9kfp4SFFq+ySXkbV4v7ftPpq2+65yLM2QskTMAID/e7//1gjGI2VDHpsKUttsuQJknkd5DrXvUgD1mfIzDAmESKOQAD/3RRb8OZ+P9bf9k2OR8jUZ//ryO88l2+RKXEzLwK691PGsd5hYhOJDPIeKC/VJf6qxmwEVIzrnNMpz3u/Q6goK42QC8DlII5xIVqRW48tTO4CnR7dWI+kb3klcX5pamp2QOwpBoDCwXn87KARgQrEyf58BfrQMGm2A0gqAFlAPN9ky6LcAbrt8vjwBh8C9vz9taTcEQgo3yuXF8DJXV5bKT//0T5ef/dmf7b1ENMIdCSy+lc8PgTf0zmWXXV7+4R8/Vi6++OLYmevr110XRtvMJ+dxmIHAfnaS5THhWG7HDJGu0DXf/d3fXR772O8Md8XNm7d0vvB1l6LYmW/6OWwPXP2Vr5b3v/8DkUICzx5z5mMwVMAqWLO22wL+SDjVDJacV+iM+H0osFG69qGGhd2vA/wjCQfPZ8GYy2wFWG6zWCYmxKooNmsZbd7eBpqqWPNcOZNAVlKrUKrsR9U61sq6xcXAWo6hwVdHgmPKunVsC9m58HZ5qzhPGdCo4IhKNbgS3nAn3/s+kUunat0YpWqDlQwuzXlYeX2OOREjTw5BBV0Dc+f5UHaiLphcoweKdVUgZHk9yrTZD5AutYId3k5ey3d5nAVWO8iONH+PRptrwT0LhjzIskbhwMhCItME1Et/RVKt224tP/xD/668+tWvDk5OkDwaDe1Iz/etdJ7nZ2BCEzhRyMGDfzrpG9D8P/XpT8dGHgo7Mz+qHLSTkN+WSb/pPCCP+YAHPCDosSc+8YlhiGUcEzC1ssKYr2OwpqatGUinn8P3AAB74ECNEoame9vb3hZunVAMjnXenTuEubpX8fH9ZSGdFUYFO8cqNtwxwB8CfZ/oSIDfzt+8+hAPPabSbJCaQVSuAAR7qTEV7HzeeQ6lAwUjXupqCdCzGq0b0S+GHYX7TcnB/abHYH6g/VumuZlmTrnP6T2Hz0kKcsmhAY7j2aialytKbwNOskHDjpWfytyr4JwBNoC6C2v2eID7St0MOYwUXQIpNf48HBVOWbPI5U+S5O2Q9roWYId+D2n7DvQhgM4afvVKGSVush0POu+8cv75r4m89g460yV8OwCQnLmDPZa94aGCIrEu6CzeNyByxRVfLJ/73OdCeyTpGKmbARRzszuOnICMIYQCYxdtB7dFNoE57bRTI7r09NPPiCWvwVHzEdhUqVnBvndFnuL9EYdbzNeghGvwFukZ3vKWt5YPfehDQfO4gQ74YQK2oTnTz82UfVbFzjlTfdNHG6HnVYHUujvwVUFSjf0tDuWHcgwOPWg7f1vAz6DPuBPEKzYhmEYpZBynWctvFbnRGK7bYFImoI0SuGvXrgB6BCnXUQ5AD5CjzIQihLtud0wsZ66oAAdun3jqabEBSl1GVW5e/9DwsIG66aJnlVoGA/EQZkykw1opnZc7eZJnCsiXyrWCeH7R0ekDydMyXZQ1/ywIWm1dwTMJ4A8n+bMWn6/LGmZ7f77HtkhfcU7+3fB57iexFn7P3/noR45Fzjr4vl20fPojc/2AfaTfmMP7pk5qvqPxM1AReESn3nJL3Z4P7YZ/Bw7U/DL0C8oK7mfuM4uxCo2H3yx/AXaESdXmq28+IEIAYA3+Go0M2jA/5XSOCPjwzWreXEy/EjT293//D+Wv//qvwyOLd5eN8Baa535WkrLCpcG+AvM4pZOv67V1cKRbBWTBIhblv0d6uCHA9xlz3Zne6Wnv+brpCWOTazNvL+j7zBk3YEtmOg0f2hGgJw4E0AfsVcLV7HO/meUWhoCtE7lHL0ixZuak0+4dgK/7pH64Rhdm6kVJ6wSkshzRJejnB7HTWiBuwdBOaTsjrjvIoBolOPKlcc8Qhz9Jok/S8BVG7QvIg0NNOw+CFoTzM7UCwsHdcn8adehTXjDLYnjltYM1wI33YN9puDnSQP1WPs+ztJpS/z67UHcAJAA36MWcybDuy6nWxjU1vUUFbn77Lqt9yRQM9RwBbZQpiIz+6v+PmzAeYzUUfqrgH3kk1bQqxOwQ0blUNmxgn4TqbsoK7cIL3xF5lq77+tdr6mikbvrklbzjwjmdKZW8as8CI8/BEAplrax2AZ95Pg+t9Cet5FvFLYNqVi69znbaxiwU0MD5CPjO5UjhkfLqqO3XPpiLhHZEdAPy9gcafU6bUBX1yu3TLgAe5VGtPyjT/fvLps2bo4zYHOfU08+M9Mi10dVrgYKZICwHWJpUvn6UZL8aU8yRX/NVCPwKiAxwGYDHtfc6UfPLyO5KHI92dRO5XQKpJTqIcp1ZGOQB0g7hISHgS82DMwN+K/nbQZcHyKi+UWoIE8PFQOjS4tIRz3nOc8vP/uwLy8aNG2KDa4XDUF8eeSp+617RTjTf62pnv0Gz7z81Pc34B60y5X853JNml84qWKobGck8azuqwAjh0SWfivKSK+i3bk9+81vWp9Xp3pGe0vQpCfSgzK6++ivlrW95a2RXvf6GG3ptH23W3EU8SXgKLsxH3i7GPvsJ4G/u+Ii8NckV28R0kYkbH/nOYGuZvdY/4L59ND0XAJ6GH3V0qXz7gD/PixkaeqVw6mbvrFox1FYljk8F8ZpCoVLk9Rk2bdpYzj77vuVe9zo+cLgGTdXNhgByjmkYZ/UK3pphVcB35axwgcLk3oiTuveZ910Lw2u3W46adg/SCINuk4YoAGt0J1EE+eXlmmrV5YwPFC+tSyUq76ShUk1eMBMkOc59WcqvLi33LzqDcP7eCo06ubs0tV3UaysYvEcwHxdG48mvXN3kth2q7dcQazWV0TKzaqK2yb4C1HnTSOEffeYzy4tf/OKy6/hd9f6jGZHTa6Y98C3aA/qAq0zym92//vqvLywf/OAHwxbj6hWANlJ/45bNwf1zTraBRHtDnzxH8lxUe84rhIwPrcI2SdOX3qZugVz7Tv6dz1unxtmKp3U70hbrKEtBAeBv374jvMVwJnALTf62u2S5S1n2IqIsjqsk04f+hjkgWjrqOum008MPHxAKb4nZ2VgW0GATo2VKgQINruEe0rFWSVWX3oJdpnAUBFlDz8LBh1Yq+nK5njoA/F4AdalJXbr7snJnZn7f+xQ4CpZ8PAuHdhXh9Zl791nbMry2pXNqBr+aZya3Q1sJaWr/8A//MDxyzFY6F/nkp59pD/z/swecR3mlzfhHG/3kJz9d3vCGN4QAiPnbGU9CyZutG7QoMKqGfGT1Z2jVnY8NreSP1LNBEaVVRRYg7b1cq2adlVvux6DtXsOcU8GWAuK+k08+OSLq0d4RdvSVOOxvsFDtHsxlVSpm4wZrPh3rCIG1ulo2b9oUCfpCwJxx3wcEpUMFcsRk8DtIhG23cbk8s9qt10sD1eXbctAQ7IBFhYKZLp9KMzstc/WZu9P31g6NwK4Do5fufbYhtiJLUbhjS75mKaeGf6hmXmtrNfz82zbqyXHUYF/3rWERVyOLl+qGyZU2Wy2nnnpq+b3f+73YfJzfixFxerBMAf9I03F6/lu9B5zzWRuGtoCyY0P3P/mTPw1FhzTMfDBOfuPmmzojZ/V0MQhu6FmHNPOsbE2idPJc53te4Q8BeWYbfBY97DJ2Aer59wiLql+8Ti8CvQ4vGGbZ85i/kY+s87fnPAZwMBAHBPE3xyvppowDg0q7Cjz9T530Yb/X9NkPODfcMl2+ZK66pS+qxbcavkZaPxxbTY1LRa4KDC5QSmYrPfIakM6rALVjhYud1Wr4VWLWfWzhXIOSbQB/SLIPSfhM6eQyRsusqlm05bXn8zXtuarBjLYrsyye87jjjosdq374h3846iG6LsAeK/23+myetm/aA4fpgVbDH82RGuug9xWpoP/8L/6yvOc97ylXXHFFWdy4oU9SJ6YcTUfnOdpq4lkwZEbANolRCoKx+jqPgCi/cxmdpPWLXdyfsQ1jtlo3fzFes+UkSh8ZTnEbrq7Ca31qY+138vb61FO2TIqYnbELcAfkKRu8dv/rPi4AwLezlFCZg1bj1hJsh424+VF6CbVutfosiezE3Fku96R3XArlpVT4kHabYecHs1PzS5q0bFNCt+Dd/h4y0vaDAg4+pe6ZtErIgD+6Zi2MhHKSdD4S+yd+4ifKC1/wwrJ+w/pqs+iyRQb1czSjfHrNtAe+hXsgz6fRXKjBlUymuolSKbfvvr189avXxEr3L9/+1wGOYcDtXBsnzeshDT+DeKvJD9E+Xp8FQcsSSOeKV/zNTIUKs/Xx3LpDUieBadk2yXUYWAF7VviAPdfhPizLonauizH3myqh1kPeqbrVqYJC4aCXDmWIOW5pGRw+HashIAMpDyWvDghVa/HBsn//gZ6LxvqM73Pm/jMIy2tlvkr+XYDPnjl2jJ0b4Nd5b2RhocQcGu8aivILGKJn2iVfvsa2cUzu3bqGlo25HZzPBhVcStHytYswGJ72tKeV173udbFjUayk0ubXNR/+lMP/FsayadO//ZjWAAAgAElEQVSOogfyPDcoaQSU2ALBDla1nZfU7Gx52o88I4LsmHdG52bBMaQ4TlK+hgDfa9u/gnx27BADTF8A9i0tLfdZCCg/K8QqlnoqymrgZinHTpnQMGx6T356I5IBaXG4xoTM9HtSgyXiIjSPQI7Q4FrtHNA6bjTE/Rx3HwraAsaHl46umD6AEku+XIDLHa9WXjntarT1X9ao23HBNUoqKSN9VLOkzC+2BfxWsud683LHlUI2EA+N03pdDI+JaQwyyGctIgsNvufVUS9wIhBklG6WTcdf//rXR+TcJG/vqYZ/FIgyveTbogdyztuX/tIvx05bRoc6N8WYVoNvBYBzMCudQyuEVkioYIpBLeZ5vcrkkIaf96RViQV7apxCDR7EMeOhD31ogD2/sVto65AhyRlmTdXgM2QbAW1yFQR1I34jRAx2Q2jyG+DvjbYUxkEqdPuy4M67Dcg5b14HXKTYULn/HXsysiXcoVx6lpatds71ChS5Oh+mf4m10H4Tc+/JS6tqwB9Pmcr5DND5+qEZMrQ0zGUMafSthmC5cm/jwgb/YlKelljGXfDbF5RzHnhOGGgnfaaA/22BZdOHOIoeyID/hv/3d8prX/vaPm+XwD+EH4ejdDLg24TDrQSGrs91ZsNuxoPsCKKmzXmZkaqAzgeuouA97GEPC48cU4OAu3znObFJ4vTCPXrfmI8Makd3boOraLMbnBDkRlkAPOAuM2GKEXZNC3y9z1n3i+RpmzZujLz0SooaqVhBSmMESwIa4x6X1XXoQETBZklr52UDbEupCPaZzmlfTN+ZB0ecGeVk6dlq3pyPAINO286CqDXmWJ9Lz/xSs0QNkZI2zpgE9l4n6I9WOmtl9eBKcHQXXHBB+Tff929CRsULmMDWTwH/KJBiesm3RQ9Ux4tqC7zoPe8tL3zhC3u2wCSNLb5kgB7CgKGOGVqlDwF9VlQzJqnERTldwifnuJS1dstQMolBKuyLvC88cB796EeX0047LSKQ+cDd12SJt8VvMctoWsAbrIMCUmkdKdqrgXO6aZosjbIw8PIbDx+Cs/hN3ENo+Pc957w1buICDuQO5jsPQsU5eZcSiYdZXoLPr92Sl04C+lDHS7Fo+G35swzEfGdP20ydeL9auHUPvahcf5bwQ8eHAN8XMQL9GhHXfnLZWbCEhJ+bDa6SfVGf9axn1ZfbcfeTZuwU8L8tsGz6EEfRA2r4gP4nPvnJ2FISv3HdDDOu+D0rkO28PhKFk+d02zwB/HCrB5mIcaah+uxL61CuiufOnZXGwUBr3QZwAfoESQn2oel3+41oH5Cn15DtJuXuDa1yznlAXiMw95tVk7aFbeB+D3xQcPgGBugbqtaLD/lyF/jkzld2duWnSLNQNXyP5/N2qODMXzX/DNytwMhl4bOShUJ+2W29lGkEcFvmkQD/cGOz1fCV9iNBcOhOPJ5bWLdQfuzH/mP5xRf9YvW/P7haDkZmyIWJVU4B/yiQYnrJt0UPCPgEKF315avKc57707GpSuSJQelsAq+yLbHtgBYbhmicFgf43QK95Qxx9TIfGfBphwCtuyTzGxrnEY94VACvNA3ALBijgbvZuNjFuZZhqZ5CNUV0TRJY3S+1KcC68ByuCkZONtX47cpj5iEPf9QaNI7Sg4YrYeTw83KFQrUaV35q3GjbdpygO8TnS89gF4iUDR2FlO/hmvmUZjTzakMvm3rk/XKdmeJp7/P5Dqc1ZMDPK4GwMaQNy7Ows87HPvYx5Td/6/WxrLN/0fAjV0hsZ3boZwr43xZYNn2Io+gBAR/j5jduvKG88IU/Vz7+iY+XIDznK7WcV/iTFL5WuVTh8m9eebcrcjl3FVN5+Oxd6NxFocwYpXKsVw5/AWO4emicubm6IxXXAbxuQQgQA/i6cHK+GmnxBjrQ70ebBZz3Qw/rraNmjwEY7Z82g+kIAcrjnkhTvW5dmXngg79jjR8kLZrvthKskgLpUfMzIE2olOt8OIG9Sp0qsQRw/uqBkzVwNXqSoSlV1fYrOOJ+VHNO5Bfsd+9X6PBQVThF3rleSucXb1nZum37bMMkzb+leBSEWav3ZSiR9XeVroKz+73f/d3yoAedexRDf3rJtAfuuT1gmvCXvuxl5Z3vfEdZITU2Gj4bdqMM4gnYdU+/wu4i7UcukKN0CCpprZYvW5BtbRkzxDbxwTk+onKq0qstUQVYrOF6sl2ed955faRw2Ek3ber3BABXxVOpczV30n8TlLlnDxuczAZwY5AFKw2kom4UyBtvvLEXDF/72tcCDy0HW4Gbo9hfM+c86KGRPM3lhssJwXv00DVYAm2WLHcj//wK+IIvHWfnZy7N72jyywfqXot8FCAKCIEyg3ymg7x+HKxr0rK+jk5gZE1gCLwVRr5s62z/Dp3PAonzAj79QCeTM4QkSKSGffjDviOWY9PPtAemPTDcA85d5j8BWL/2a78WKUnQjtc6zNFY2NKrUiT8zedGilnd+8CkapmuyVp/S0UPAX4tkxTbNT5HJdSVAH9R8u53v/v1+esFdjDW7Kzca2wCtNVy56ljyhXPcR2YguE1ezNSP4KA47TB/EOAvO1C+eQ7wgM7wd69+8rMeQ99eCRPU8qYwbFKLzqwboriskDteiTdKuBryKVDhrxzeq0diTwhcrblxPKyKQuIrLUjhNwWcWhJl19urxW0WkL63Q6YrM07KA8nGOhgJDTLuf/5P/9necpTfqgsL9UAk+ln2gPTHpgM+ALsxz72sfKf/tN/CvBei63IxmmdYAO6VMWZKVBZzDWolfca7hESomUM8p523mNrkPWQQhaMSZOA6zUUDmAsny+O6BTDcc6b4wbciHQIS0t1V7+1tTiP1g6YQ/2EQbijkA2qUpunfpRM6qWsq6++OlYAGHG5n7JxzRwDfC6U9HdZQ0MzHVJ5+6rhx0PMzpTVlRo6TAf54Fn6KRzihtgwtMlrnTLSZdpmCPAzh99y775o2+h2iHZ21tTz6sPjCpWW4hkSAvmePDBcUj3zmc8sP/dzP1e2bNlcdxObzvRpD0x74LA94JwEmJ7xjGdEUrXY92C+egtmisZrYRvcZpFoddKTZOzKCptliCuZOs7YkZmBzBp4zcLCYp/kDD5fjxvAnvTG8utVo68fgT6SQXZ7XRgVazvg31WswUz2r9Vlk2tHNPpcaOwAOu6WgD7UTsYkBRGrA4QA5YbX0IO+4xGRLZNKDbYS5NXsubClYARx+HMDrzLgS9EoMXvQbwA/gzb1Zv6s7WzL8sXnF5YFAXVp6MnHfa78wvMgyAIhD5Qs4TO4h6bRuVApqOiL7//+/ys2ID/ppBMiDzZKynwySE/n/bQHpj1waA+oNKK9vvzlLy9//ud/HntS9hx+3MJOUTVpYj9H6341/UcMaee+7ES9sNLArhC8udXwcytHSmIVPrqzoz0D9meeeWbgjtp/TonsXuHy+GCUNDq4y7XmvadstHX+cj3UDf76gLc0DedPOOGEAHzthgoM8JoyuSbbGSKz5iMf87jg8MNwCyh1ywmAjMbrnx853bvkXjUd8kpP3ayu4sNPJZW2yMEHAqSAGNxXqSsBAZtzdkArnX1pvgi198yBtXTP0QB+lpaZx1MY8De7X43TSFUw8TG0WY8mcmS87W1vK7t23Sv4OnJvLK6rW5BNP9MemPbAcA84v/z7V3/1V+W///f/XubXrStrHa2c52amVbNG3rIRzlOvaT1+Wpp3CPCzkhf4NVdxjtw1u3adUB7+8IcF5cLH/DaAdHjGLCwEkJsaHU8agBtXzKzt005XBpRLeWjx+tGjpYtrtMFMmJbLOfl8YhiwH7rpCddfd911cX7moY94dHjp8FHbNteNQQA0xmWIHcex6k6ENl0lnjkhMMwuLY92qcqdKOBnIM+afL7WoXF0YDnO5Y+k8aFRsvklD9E3uV7PZ0s95/nNy+C8Bmw6+fzzX1se85jHRBHYFtjrEy1/YX7Y/XIKANMemPZAdbjI2jbc85Oe9KRy0y23lINrda9a3SGrgRLMqrvSDVGuWcvPrIGYRn1qv5nfd25zTuraTME9VVyqXRON+YEPfGAEVImd2X9eGkWenfsB++3btpU9e/cGALvJOQkowQkN0AoKhRwCgvoQGIA3GE1eHoQD//D3/8Y3vtFnzrzmmmuifAQFFFm/ejj3IQ/r97SVnpCTyuBrTgeXXZ6rBtoRf28Ds6dO7vwY3LGhdP20EnW0DMuLtGHtWBBuy7Lzh4A700GcP1rADwHSGUy0DbhMk7d/2cteVp72tKeGFb/uGYAxHHeyUQrp6eSe9sC0B4Z7IHsIMrdf+rKXlrf98Z+UOZiDmZk+UHEEvMPzdxJN09oAAnu6eZ0VRNmIvFqomn2NgsVoe/zxx5czzjgjkqBBMW3ZWnly8VEMCqHC7oH4wMczsGtVzVXv9a4AxFi1fzT+YFmWlsqtXfoFtit0MxXK4x6EQ91/fK1wnjoBf/qTFce1114b7UUwzAD4XJilmICvpw7+8RzLxtcRVVO9eQLHO1tAXmJ5z1iHLtcNupWmdIgbD4enbYf1JkZrgX2S5t/SQXlY5SXgJA0/g3+rObTLRpdrvBCWXi95yUvKc5/7nNiAnAASgN78INBf6xZqsMb0M+2BaQ8cHvClLi7+4AfL85//grLcOYQIbpyXJ29Lcg5nCnYSm5AVxZGiWVfv/NOmKb3t8R07jolUCXDoGma5RocX+X1pZ/cZoT43Grc+Uy/zTHLxlGW2AHBGQSB/L428b9/eWOXgo4/W76bn4JE2VK5F2ycuAO/BSK3gAynRzAEhz266TvZHjIRAh6RC9hgdNZ5iWMBX8sVuV51bpoA/9EKq9h3/7fnySS/X43npNkTpOAhawG+Bvl0ZZA7PNpvEiL56ylOeEhn+qmtr1TrQ7ukLgb/bw3w616c9MO2BgR5wbnLKVT8GyZ/+meeVz3z2s2X9hg2hxcpzC4iTqNuKH9WpwjJbajkDflYWxSMpHbl26kRTfuxjHxccO1w510Cd0LZY8UMFzczU3PNdTno9dCgXWsZUCtxrojSpnBAyByljNvpBW4D71WofBZOpk9/QNgoG8+tQDucQOvQjGy5Rb3jpCPQ2jErsnLozTXU9yoZXOTDyVKPh02D5bM5l75sxzTt2/Bu5TuUXloE/292brWn74ZLvzQMlG1t98ZmnmwT4Q7aC7MWT6SwTGpHb/pWvfGU566wzuj5zoFUOnw+eTFOT7RTnpj0wuQcyyKpUYQf87QsuKBe88X/1wUR6xmh8jY2DOsrUmCFxYQjwM+gPCYJM+YJpYiL1EVtz3/vet+zadWIAN+AKVupho2G1zvkqaLQFKNAoh+960sj5c4xyXA1w3Nxlgrnekm6QYmoFcRd7gLZFjboIJuwhHI98OwC+DcjZMeXzBW4lhwCqIbduTICXDVz+KL2B/FIG4n4Z0+XGMUArg2r7Qrx/aKjUlAr1Y6Rt1hTyPS5xhjj81uiTl4X2Q17yOaCIqGPXqkc+8hH9gLRN8HwmO8JwOwX8KdxNe+DwPYAGqqcJ8w5t+aMf/Wj5bz//C+WGr19fSEKoF2EEKa0sh+egmBQcO4nQOgaCeSzAtopla9T1d/biAaxdSeBfT6qEmn9+fdC4YCIrDu8FXFWKaZMsgIZZ2gPm0XaOSe+YpUDhwnHAmePhuslKYXk5VhQGdLmhSeTVX14uu2+/vV/90C6uI+rWsniWAHz2tOWkS4fqn3qwz6GjcYEH4Ht2DZLyaY0cLW8/BuJQ9A0t5DBoqZOWj8vDRalmgBd1+F2Dcebha7xANS4rYOogwDugehk5cKyH53I5x7W8QF7Cpk0bIy307/zO75QnPvGJ/dItB1pMJ/e0B6Y98C/vAdIBkD3z7z/60d4FGoDrNeNO6WtX8Nr9WkrHOa4CVxXXmppAv3n5ewUGaRLuf//7R51o9vwlIEpMMEpWFkQNXEoFjNm0aXPgBMegYrhGt3c9fqgffOE6MBnNnPpY1VAfRlcAXL4fYUMkrrtmcR2bwrsy4P5wxewEH2XMPPhhjwwvHcG8aqgV3GjIEMhTAJ2C9XiU2nSUx4Jz2UtnjKqpYXGJMhofFFmTzi+nBXuXS0OA70t2dZDBPGvz1pWPZVpHDo9yTCFNv2Bpf/nLXhr70tqhehgM0UL/8mE/LWHaA/fMHmCOvu99HyjPf/7zA3Mi++PKSu+iuTZgHBP8h8C+BfwK2hXspXCkTtDEzz333PBpF2gBU7Rrzpl2GAwQL7MHkd9lCcREyqcc06MHt965lxr3xL3uXwvQuzcAf/mdKSDz4+upA/DjpUO9eO1QDuCPkTfSI5tXmUrn50dJvihU7xyXRvra81fjrksVOzN787iUGgPy1Qr4ArJDuV7DudEOOJzLXjpjgEondTdnKicDfj1do+pa6qitP2v/8UwYRLZu7V2eaAcv9+lP+/flJS95cZ+KlOMKHu0H98zpOX3qaQ/c9T2Alv8zP/O88rd/+7cxh9ctLo64cexjE4Iane8yEFnxy0ro2lqNpZHOAcgBeDct0YedJwuqqcM+rteTh/sRAuJQtBM6plOaAWGpc3DTZGgacSMT5oEDEfxqe9HySZmAwZV7ML5iNMbbRlyWdYBOwhuH43xnpaAnISsBzuHNE26ZLi2qlKkAqRav9i/wZiNESEJu6JYqAn427gqqmUPDD38I8DOv5rCRuskv1e8KoZb60YDcAvwkiZ/r8h61BDrNl8U5BsH/euMbynHHHdsnnKNzeXHTz7QHpj1w1/cA9rAPf/jDsfUh2u3i+vWjQNAJ7m8qb+JW1ryd2yPQrzSvmARFgmZPMBP5bADVfXv3lX379wVPDn8PuPMdDJQzFzOhx6WFwCIwZANeO10aFjX6desWy9YtW8rK6kpQ6oA7dVMfGjrADbhzzW233x71nnXWWeGCKfWjQHEVQJsItMpONpQDnx9UE/nw5alzEBUdpV+9f6VqNGT0kbXdSoAOs+Oylj+mSSdKJ2v9dlZL6bRauEKFv7RDzxnvzwKiNbjatix8WkGS6R2u13BCPRhp4e3PO/eBIRg1BOtvayTgXT/kpyVOe+Ce2wNw7Hv23F5+/udfFFo+lI50CJTOYTV8GIJkxBU/soZPoKQYhwYNZ//gBz84ABYgZn6jkS8tL5XFdYux4ldD5z6pl8hVMzMTlE9o/IuLobVn7x1z6VA218te8BvhofskQoI61PDh3xEyuKfe+I1vxGAQ+ygTIYBwwrCrpw5lGnyFQAgOn3z4uDax81J18Md3vLphBmXTbdarAFBSSvcIyAYHqCHzwHbi2FA9jNE2g32maPL9Qxy7NIqrD0G7XdJlDd8XL2hnLd/vGoLpC1yyfvVXf7U84QnfE3xTpnGsT4F3z52a0yef9sBd2wNVOcNmuFre+c6Lystf/ksB+L2ymQBfzMjKX7v6nwT4XEeqAnJhodmDgQScAvjUZbZK885rNKZdXKebJkqfrpXQQn6XCqIeyuQDc4Dw4B7AGbAH6HkOwFnDLr/R0InqBbgRKKaj17Op5vXZVb761a/GKoE8OnzCELxvf9mxc0e5/fbdNZcO4EUjKkCi2dfEZvzLbkYCWxwD0LuINI0RSp1xfmzE1atZsyn5ELefwdy6hzR8h5TW6FF98v+jMGgBXWnYlucg0ejC9bwEXigd7m4zv/zLv1x+9EefUbWJsAdMHS3v2qk9LW3aA4f2AJ51dWVeyu2331b+63/9b+XDH/lIb2BFw1f5FGCz8ibOqKgyz7OXDMc3bdoSYIlmTy57wBMFFjCF944Vxfx87+LJ8bxHLZo4RtGt27bFVq3gIVq9YA7o5mRpaOSCsSsIAN1oWJkIcYj2APAIBLR8ct2DQ2j0xgFwLWwEZUDpaFugHmghrg2qG7fMdesWwjURLokNUCJQqEsKpmE2AyWdKGWTBUIWEoK/nZ8Nr+bSaembLKGzlj3G/6cxoQAyIje3cXRuJl4CYseVQCtYzCfNS9JPNodDsxkDue3h7UPrn4L9FJumPXC39UBV/lASD5aPfezj5aee85zeYWT5YA2OylSsNjy5enFBTANQpWGZ8/e+9+nBjfPdaxAeOG0cWFoq+/ez9+y2uAfgFbDV2vWc4V7titLftku8dJ9Z6WKejbrAICNwAW4VUMCeFA5QNpRhbhwFCisLBQJlsUrBQEufcC2CKJ6lo8Fm7nvOeWvmc6hJeQ4E4NMgKnDp1HLsGfQzIGfDa0vR9B3fb4AyvjVha1jJoD80uuTo88vO17UCJRtkM+jz3EhyAxX4a66OJzzhCeXXfu1Xo9NJiEZGOyzp02zHd9t8n1Z0D+8BclFpHwOPzv/13yhvetObKmgTadvZ81BOnbetUsc1Ypj8P2CJf/3pp5/ZO2YYS6OzihjjblQojmKj7IHgHFub7t4dNgNdNQFjQB7uH5dCY5co360L9ZLknDnt+QsOcS8UDd/dPpXnAMQBdgyyCAq4e59xYWFdCEeeBUFhQrUw9N7/3AdHpC2F1AeAex/lqqcQpZO8vMCdtfusybeavtcrGGa66Lj6u4J+lsL99ZztdtiaBPitwYYyeVApIZ8tELp7zuw6qeDSr5b89TUB2kp58IMeVH7nTW8qp556SlSPpN+wYbF27D18Ek4ff9oDd1cP4KWDEmqerptuvrk8+9nPLp/73OfKug1E3JKccCH46pxUrdXw1b4BfDRhomfPOQcHjOqcwYcywDXwACA1j5gMBbQK5WT7JPWsX78Y7eM6NXRolsz5i1XgbAiBxcWgWxQy0j4cdwtDgF2XTIDfj3YA8Iv6jMKNaOPZ2QjIAsu3b98RbeK5uD+2OPQhq+TD954NTVb6dKBuwitXJoi2gJ9BttXu8ypgHPBHfH4rlS1DY2s7wHIYtOe4R8nbC5guqMFzavqCfWs04WXikcNGyo9//OOqVj9fs13GaqJP7HZ3DflpPdMeuGf3QN1vqAL/7bv3lve8593lVa96dbnl9tsCp8J1sgNR52nGBL9zLWB/zjnnhCMG9MzNN9/aJyEzzQFAC75FoFe341/11Z8P7RkckCaRIhL/pH0wxNIuhIf5yRACGnjDgLt3b79FI8cpgzqvvPLKaB/CgPTGtBtB8IUvfCF4etrNcT0muY9VBQJEN3vaJ/UjdoeGbyIfOgWpUIOfqtFWUHQ5lL1x5KkOR+mgVYceb95pwLKjdLyvBeYhrX1ouEvlZKqmPsMo375lKe1donmdfB8dq2SmE8lt//SnP60PnkB6E5TGXyj8to337Ok4ffppD/zr9MAIW0x9UsqBpeVy2223R9LCCy96Zw96Bkw5p1vAB1ChZuHr8XjRE3HfvgMBktrw9MiROokcNCklC9/BCFcAtFHvGvDFqFjT0qj1Uz7+9frvZ8HgqoG4ptt37w7cUdFGQJn+WJ6fMqwfkM9Ksdo/z0cZeu0ETuKHL1VTb8IgWzNjKrFcvghyavZxTbWmRDrPMQEQWyXWTHYhm5uUl3k10GvOTT6bfI/X2/HyaO2LULtvgZ46tH57j1TV4jqWgzWHBZ5HL3j+C8rznvczZf36DeGeNf1Me2DaA9/MHkCBq9gEmeqm5ZdfcUX5yf/8U8FlB8fe7eU6O1vjc/iHQwr3QLmcccaZsWkJ1xIINb+wEAZP7ZSmSQFrAGAFiIqvnnto6SqZ3IvmDciCJ7h04lIptnAv58Mvv0uahhcNH+rDdshvKSQDp/TY4T43KIeeufXWW8qePXvLzp07Qps3Fsk6uN6VBW2jnawYsAGEV+ODH/aoNQCezqpqPwnSVnqrN8fU6gMQyYnfdWYAdVXfxyJzHRpZ024BPxt31dSzpp+FRObiamBv3WIsu1pahtf623Jc0ujb6vEQUivLZevWLaHhs60aue1dIn0zh/m07mkPTHug2vnyZy3Av0Qg1EXvfm9sPgRG1QDS6hevAwg4gWYPgLIVIRw8ICmfn1cF+bigL21sTjGA2bxaYhjHAHmuwYgK+JIGgbrV4tXuETB8jjvuuBAo+tsjRPQQRHgA/EQUf+3aa+M7oI9wkJbmGnh7qCdZGOqinquuuipoK2knE6yFFxIcvhbpumnHSlljB6tO23a5olZsDge18rC4dkbYLNVaPj4vrzJdlIG6XYoJykrTvs6BrQmHzrVt4LdGFAcIbUFnQMN//OMfX1796lfHki+XN5100x6Y9sA3qweGAR+iOIyRSyvlteefX/7wD/+wBzgiZ0lNDvADfAA9NjlTGUvJCOY1w0D9uNGIHjRiCM4cKMLm1TH3vBw9gA1+iS9GzOqGiZDgHn7jKklE757de8ri+sU4Dvij8ZuxE8GAoOIc7VOTh8YBuPNettA9J554YmjxfKfNCDj89c21Y4RvcPjkncb/voJc9XfN4K2mLo+vJh4BV9A5XR781ie/HSKZs89lCuj5mGBvGRn087EsSPyetXs1fiUjv5GE/DXZ0fLS/pC4b3jDG2IDcq6dpkn4Zk3wab3THsg9MFnDJ7fN4voN5YovXlle/vKXl3/8x3/s5u1szG3AnkAqeHtcEyMHzob1sQetnnpmrnS+s/csNDWAikYdGx0tL4dPPpihokgLXUXo0697JVGu5OLBqOpKgesBbtpgUjXuhwL60pe+FIKG8tX0ERjm3Dd3vkKGevgA/qwo0P4BdOuiXOgehIt++pyjD8IPP3P0bmaiv2imWwR0pV5IRqzKaUesrL23HPyQlp85+EzR5GszH6/m7X2tYMia+aRVhvdSX1ja52fLb//2b5cf/MEfHNtrd5J30HRCTntg2gN3Vw9MBvzQ8rstsP/pn/6pPOtZP9m5Tm8MICVNgtQGYKcmb1Cl0agAqZGzUj0qhVnxqx4xBwtxAZRlnq26U9VSOemkEwNo9eyRrsF+cNNNNwf9omMI2MhvjLgqo7Yr/OVnZ8rmTZtr/puZUlhhgFvmxgezpaAAdvP30C6UV+geMxEgpHpbxeVHbtkAACAASURBVFn3f2D44Sux8NKp/0aeOkoyeXBBNQCaCNaZmjdfDV3QF3DH+ftRsFXQKZ3LpKuHls+3M3IZetocCZBbwM+BErSVNiPFn/vcnyr/+dnPDmmolGztCXfX8J7WM+2BaQ8cWcNXOVxaJQ9YzXT5rne/u7zuda8vxx57XDnzzDPLxo2bwlhr3htA0rQIUiQCvAZZAFMKBcAEKN2Fi/uhU/jA0e/es6ecdOKJQcMAsBiE0eq5vuasZyP0hWAU0MJJb0C70dwBeygYrmM1wl+0egQGgO1KAIFA+QgwqCAEAPSUnH4kSFtdLTffdFMIAzNjgm2Wq5AICuv0s+/fB15VTR+LeOXHpEOy0Vbjhb6nGG3Jq5O1/yHNPtM5mWbJGnscJzUzrHrnEsp5JGbQR523T3BwCwvVQ0jf+OThk43FGfRdVgns1PEDP/AD5Vde+Yo+dFohNJ100x6Y9sA3vwfEI1tSMaI6bISnXlAlRL/Plhtvurn89m9fENowvD3g3m5S0htEFxcDcHWhjNzxeLF0VI1cvQICQAaDwpjaBUy5AxXHNM5WjbzSxvLxKJUcN1kaf6mb9kspuQk6AI/g4F6EB+0FxKkbwKdd0lOUAV1lfnw3eUfgYLjFToBgAD9pI+2dOe2Ms4PSGS1dAHuAv2rffOSmXAXY+eHmiE99s2Vh1uwz0GetOQO61yttM03Tc2DYCroNgLMW3vL1/FY4tGDvkgipSAfQIb/7u28u55Lu+Js/tqctmPbAtAcO6YFRTA3zPoB+biEUw/h/uH+vla9ec2258MILgzrZsmVraNkaUikypzOW2gEn8FEHVAFetG7AWe4cYFbh5Bh1uxIQZyiL42j4YCjlRQ77rVvjGOf5DpDzF36fVQL3KETQ/GkrdcjlZ8po27bt5YYbro97vvzlL4cw4zxlEZwFPt92662RM5/4Aj14jBJG0zdNw8x9zrpfBF75IFiicc0U8KVxCF82zcEYoKNlp0CqcfpmclbMfF3L0fvO22sUSr0QSIMjA7+An7UChQj3smPOxg0byvnnv7Z83/d9XyRDa4XDdOZNe2DaA98KPWD6lZECGhr+Ghl7D5aVtbXyuc9+rvzt3/1dAGzdA7bmpTdCFsW0zZFj/hv3AuE3YItgoBzvAfPAPsDZHDwAqIZSQNjc9QC2bATlQfsA7ggAhAmgzrawrCTA27179sSOerpj4lUD+CMcaL9cPJo9x81pj1Bh5YHSSltNkUzdtIHfKLOsEAzQoo20IbJl5igxAN/AK0FSPj+DZg/GzYYm7RAZ1vDrFoajlQKAO9pxpgVq683ZLo2Gy/UJ2krwbB/gOqU4z/OiF72o/NiP/cdoB8nQpumOvxUm97QN0x44BEG6fFs16j/m+MxcaPgA6Ac++Hfln//5n2t6BajfSAmz0HvCtHZCU8a4+Yg7RQGW0tj65muXBB/5DngjCKBYDJ4yB4/0DPUBzmjfBlNxjDL57W5Z1AuG8Q/QdhtCuPrQ2Lt8+LQ3NljpMncK6goo3DARUnxMkQOwu3oIDyKSzy3M112yMNoK+DXiFvfMUVqFTMPkZYzG1KBCBjT81mA7TuGMAJ/rNL5OMpTK+Xsdf5HG2X82DxM1/NZ/X8Pwk5/85PLKV76ikFWOSLxpuuMpzEx74FuzB2Ab8KkXA6KVM3OhNf/N//6b8rFP/HNoswBc3STk5Iis1cYIUAPuBkGpBIIRbl0q585flUpdH8NeOD8fIKyhl78A/rHHHFsOLB2IJgHmRrnCsQP43BO7VK1f31M5nNP4ipGWcoy2Bf+gZBA8JIbjPMIFIGe14F61ALeZQY3eRatHSHAPAoCcO2y+XtMsYFM4UFNK3/vM+waHT4fUoKpxwFfq2eEaZ3vJiXhYrTxbNpbGe+n4tbwyGNLIJ/nhtzRLznKpRB4apgZwZQ2f7zzfox71qPLqV78qMuUxkCJHztxo4/ZvzWE/bdW0B+6ZPQAemRJFTLn08svLBz/4wXLNNdeWLdu29xw8wMl8xjtHt0qjT53//EVjVtM2JQEgCr5wPcBq/hywJLY3XFrqbYNcC/4I/FAsgDIuoF/+0pdiW0Pw5YorrggMlD4i2+4pp5wcmSwpg/toB9/1tXezEnauQpAB4tBHtAHB5VaH/NVzx1WK7Sc+AccX7jEZnHbamfucdfYaVu1w2XEf2y51QgB4lygM42x48XTaf+VkasrhrL0L7kPDs+X3h6gbQborvVriw1BTNy3IgoXMdaPVSNQc/58puItWjx/cotySkA48//zzy+Me93904dc1opiERVMO/54JKNOnvrt7YDxNwqj2anwNJTHSoq+FLzqf5ZXVWIXDpbMByvsv/kDZu2dv2bB+Y5mdn4905toa2Rhcrj08byID8MjTT6wy6FLPluyj7x61Yo28vhuMA8bQNoC8m41zLZq7nD159j/72c/2qwiNt1wHhUM7TOWsJ43J1tDyr//618vyynJsSxi/r78+ANycOJSDIIH3pxxoHIQH5Sq8eA7aaEbNUIRPO+PMMNpKreBiicaeQdzvrZ+9L+toAf9IQgBAV5orHILGmaCB69XT2gkWOiHlEo0XT6e86lWvKk996lP7ZEm0x/Dqu3vYT+ub9sA9swdIqIgiOb6qJq1LVeBKWem2NYSu33eAHDl146H//b4PlA996ENjFAvcNyArzw7A808PFeY9GrDz3Dw4nGeTcfLVoFXXNMk1N324U5KuLTY6mgnNmvtMVkYbuYZrcX80Pw+0Ct8BcDxpvvjFL8ZqAXyCujEQivIQDgZhsTIhARxthfLhuKmPAWmu5x+Azm+EFGUC8ggC2oYAol4EGR+u9ePqJPrglPucHn74ZowLsO988JVwGm0zL59BNnTrZIWdpMkfaYBn8FW4UOfC+pptzmMGXuV6x2wEq3XnGEOR6Zgf/dEfDUNttqL7fENpG47U1un5aQ9Me+DO9MDIzXJ0d3XYqC6XdRVf4WStrB5cK7ft3l3+/M//MjRmAA2cYH6juUqtmPJAY6wacDZyagOURZDucKMS6ud+gHvzZvak3d1Ht4o/+svv2bs34o8Aa/esDS+YmZnQwvXVRxih0Rt9a7IzwNndrMBerrvkkktiX134fwO1aLM5eCiX+owN4Bkpw/3IfWazefI7K9Ch2AP4HKTRsaSCFekCmgTRSeA+CeTvCOBnKsXvvhAaHCuPBUKaK3XksTEjTjPu5rvAMbmzhzzkIeU3fuM3IqGQxmb+9rzWdL/COzNzp/dMe+BO9MAw4FNQUA6zc91cr4D/xau+VN73/g+EEROwd8cpwBmN2WRnGlkBVlBi6cCBXtPXPZMSERYaPMEQo285BmVi8jPSGlz7tRo1K+1D2W4Wzn2UZc4btH9Am/sBZVYVaN8AfN6o3PLBW1YV/MPTZtOmjeXr199Qtm/b1gdpUZ8bp5hlE0+k5SU8fuoqIXtQIhhi0/VlEr2tBnbWbWuXoq0ReHXq6WcEiuqCNBMblVSNfYjWUavOQqAF3yMBvlxdBu+srUvFKJGxHKiFc65dcbSjbv38XL9cYpD8xV/8RXnAAx7Qb3bs8yIQptz9nZiz01umPXCne2Ay4AfeYH3roiD/6Z8+Wd793veWa679Whgw3RQEYM2Ur44lOb0xx1wBcC34ppcNBk9dGaE+FCLy5GCCbpgAOeBptKs8O3gUbpa4V3bbK9I+NHNAHpDV8JvdJTHkEklrjnpA2EwGpIO49NJLQwig9RudSznHHXevcuON1T8fTZ9ncj9bftMnXO+Kg3bouk5f6NUYgG+itDDKIhmi0+s/Ls6BTC1fLmjfEUpHwB/S6A2Zlt6J+hPg5/w5uc4M3BtjQ5O6MTlZ9H7oh36oH55t3dZ3p8fv9MZpD0x74A70gIA/zuF34TwFk91Nt9xW/umfP1k+8pGP9LllmLcGXjJnATv+gl0YN9kkXIATz8yJ4wYlNFJtF5BHIxYkAd3s0YImb9oC6lKDN8LVVMZy/jXgazGMuNW9vebd0QsHIcBvAB1vHj9cB2BzP20z2taVhAFU3AOVo/bOfbhd4vEDBcR5Uzlwb6ap3GErKCeNtjYSn/oA+65F8vt3CNhjkTCyxo+lLUj0SQZ8ym/dr+yUg8kIm4Fd8NbnVsGEho/AYKPj5z//+X1CtOzvn+0RUy3/DszX6aXTHvgX9YDU7MgzToc/XCpvuPHG8vYL31k+//nPhxbMnAWc12/YEPu/cgzgEq+yEDBjgLltTHugIZOygtbo/O31Zgmh0fnr57z1cvp6wADugC73uVcsf82Lg/Bwv1rKw20SYywfBARtpnwDrfwLNSM1Rdt0wwTfKA8hgfaPMOCeHD/Abz48o9k2pat9TbRFL6Hg8Kv/fTWKxgbdJERLPH42oA7x+ZMAM1M3CoxM3eRjfM9+9lkYZMDnOtsjH8a15pjG2rN/z+7yvd/7veUVr3hFbAzQCpZ/0Xid3jztgWkP3OkeACwNUnJe7j9AcNRiufTSy8uFF70r8sWgXaux6kIJuEdO9y6mBsySx2f3K1w1OSd9YbCVhl3BNOejD++X3beXudnqg29dpkngWnBMQzFt27FjZ1lcXBftBNTduQpgJR0CAM5xhAM0EVo6x0xzQP57XDz5h1tl7EQ1MxNgjmDAo4fUzl/5ylcC/KmbMszRc+ONN8XWqxxHyGRvRX6bXZN280y0Q9yd2XXyKWty4tloeziKpuX3j0ZDbjVzR0w+nnl6KSWug9LJv7NtQZ9Z7mVA0Om7jj2mvOlNb4pOozN8vixQ7vSInd447YFpD9zpHuhxJQyKy2VxkfTBy+WTn/5M+eu3Xxja8tat28rGTZs6Snm1bOqCjtTY5aQDGzrQjxQCXSIzvvOPc6Ym0EbJMY2qHAPgBXVcIfmOgABoAWQAuIL8jm6P3HU9N8+zGDRl1k3AFcAmhTHAyweaR8Gkr7w8P/UgHMx4aY58t1Kk/ssvvzzaTEDXzh07Qoi4e5eboGD4VWlWOCFk7Jc+3cyxu04ILx2XAe5ROwT4mQbJoHskwJ90PoM4jc38fL2nkkFr0n2xHVccqQOOKLYuOo4O0c3pV1/5ivI93/M9fXi10i2Xf6dH7PTGaQ9Me+BO9wC0zUpEz+J+SY6ZpfKRv/+HcvHFHyz79u8vu9Ds99c0ACQ5JBqeDcfRxPmY7hj/edBB7TtjGCCHlg8YS6Po8845wFKu3Yh9hAgAKRcPkOLbDngDsOycBR3EMUDb76YhNiUxXLrbGhpgZeI27RBm51RgUVcEmHZRvTwj39HOOW5KZ+6HmzcaGGHBeQ3Apn2PuIP5+ci/oxKsMJjZfuxxa0q48MXnTJcbB9CdBOxZIEx6+y3Q59+CfaZbMscuSAeuz+uqNe6WqfRSmiMVn/e855X/8lP/OQYMx6eeOHd6bk5vnPbAXd4DZGGpZry1cv31N5QPfODi8qnPfi7qiYCpxfWBOfrTk9QQpc5gKjDKQMohO5wG200bN5X9B/ZHWeCbIKsGn3e9Auzl0xEEsgUaYcEVOfZbSWo2XxORQRcTGwC/DpVizh2wB6FiUBTCAA2cOs8555xyxRWXl/m5+RBobnZOuxAuUEI1J9BJ0SaOsQLQO4iVALhGfyiUTAPNM4p3eS9c3dMj3cTm7TvWzMEshw/gj0fVEnk70sBbIJ8E/i3A59EzBPSTrl+bPVTwKIxCmq9bV75x443laU97WvkfL3lJ2bZ5U68R8PKMJB7l/L/Lx/G0wGkPTHvgKHqgeuOslS9/+eryjne8I5J8nXTqaQGogOKuE07s0xpH6oGINK3BVmq4GnL1oTe9sNG1cvH8BccAbHPEA8R8AGGNmZQLYGMfADwBU3PXU68ulua1zzvjwbND/ShUqIcc9QC57dIoDJATgXvlVVf16V7028970IqDADrt4dxZZ50VQoZypaFYaVA3XjoKRAUbWUNnulUDz2uStZnN27av6b+qbw6BV1mzz0bbyqRUqiWvAIak7RDAq7nL1x9K49S78gpgZa3uvmUdDAJeRPXLJXf/wXK/s84uv/ba15Tzzn1gaAQMhkllH8W4nF4y7YFpDxxVD0zOjeMczIrc0tJKueSyy8p73/Oe8GBhs5J169eHZgrAuyUg95DSF23aaFOu4V+kG1i/Prb2U9kU7KWmwSwDrigr/0ZL39ptVWjqAmgQgBxwNceNkbNo8RiRAVWNpOKRSdj07e8jcffsCW3d9MWsHKCDqM+0B5RhJk/y8/BsALNCR5qpJoWrGIjGT/tMnEZ5CAJcR3kG0zAb7GVQrf02s237zjUK0u89A73vu/XMGeLkW8BXGEwCfc7TmIk0TtrrVg0fSRm5Mubmg3oKQ0QXgPDGN76xPOxhDwsj0PQz7YFpD9xdPVC3RNXeNqq1Ru8DTmz6zXlSCV988d+Vv//YP/ZADe4AjAAaGq0auYZHXDE3dSkLpGuka8ElwFDjqVw3mAIfb8oCyuSf/ui0S8oDkMQDBhBGwweYuQ7PnXUL68quXbvKpz71qZ7DR0s/++yzy2c+85kAXa7XXmD+e20HALw0y9VfubqcdOJJAdh45QD0eOgA1DwrWjqrDsq48sorw0hMubSLNnz9uuvK3n37AvQRRHwQTubYMQgLAeCKRuU6b9gys33HMSGi1bhbwB+ia1oNP2v9umJmwB/i8rMG7/mslY/dM1cNGgqHdfN1owMehJf64l/8xfIjP/IjkWSp5sKeblh4d033aT339B4Yjpw1oJGkaBXwD5aLLnp3+fBHPlo2bN7c78sK+PEPYMS1EvdI82CZlhhA5Bp5bF0nFShq7wgMNxkHyE1jTHnSK/rhy7Pv2YPL4lqXP6duHAIok9MGDp3rAHUzVlIX3D3HXBEAzua0YTSo7UO3QMHQTtplNk2EBs/mTlUmUuMang2aSFqIlYuRtG54Tn9Yn8ZsNHipI22bPD94jOAwrfLMjp3H9puYZy39cF46Q4Dfauo5iCoLBL+3HjNDnL4SimyZ8Gg8XARXHVyLpR6d/8QnPrG85MUvLtu2be39+KeAf08Hoenz3309MAz4ukSWMluuv/7r5T3veW+55AtfKFu3bo9kiMx3AArNlO+AmYZRI2YFLsri3NLycuT5AkgPrq1FIBbXyBSgDatoyiC4fzVlmkzRZGMcQ0sGZDWUomlDqVAHGj9aOIAN4HMNbeZ+c81zTvsCdW3dtrXcduttgVfw9QZe8T6MdxKEESaAPm3lO/UBzJSPVk8ULULADU/02PF5TXgZfbO01HslabjlOUwyZ0K3HvDV8idp+JlDbwdTPpc1fK8booD0iVewKCCy5u85vHQAdxMOAfi87PPOO6+8/vWvL2efdeaYXWGaC+3um+7Tmu7pPTA5Nw7A9bnPXVIuuuiimv3x2GPL5i1by/Lq6ih3V0ftMtfRlJeXlsvCuoUAKsGVHjZLJuAPRlA2mODmI/wGPHWBPHhwNQKkvA584bxeO3L95ovnnMnK3Mhc+oRAKSkWA5sUaLhhIiS4lvsAVr4D0qZcNo894G2uHTl5ysblkw+gz6oCIWiue/oAygmnlG3dBusqvtoCwkd///4QVJSrrcNtEvltFPDMzmOOCw3fJVgevlnLb0E9n1PiKCyUrkOCQa1dKWRAwFBQlDTT0upK5K7GTzei1fbsKfc69rhywQUXlO/8zkcFhYjxli8YfebmppTOPR2Gps9/9/TAWgHwRzEz1gqVg2/9xRdfXG69FQ+Y7aEVzy+uC6cK5jIAay57ADSiU/ftDdAHjzhvMBV4oYeNEbjgDVoxIAvggTvmvwc8XTGohSMMpGn02ENg6IopiMv3Q7VArcDX004TqOFZhPZu4BbaNWBLmQgOhADt4X6u4TzlGMzF/ZQHkAP4ChhXATyXwVU8Hx+NsFJTALgeiDynWTF5Bu43+MyAM9xUocwC8I1EzTy+L04Q95yAfTjAz9dmLT/z+nSOgsbVRaaFsqaPlw7XWu6GxfXlhS94QXnWs34ilngEZ/CJDboi787dM9intUx74J7cA4ENXRR8NdtWb5ibbrq5vPOdF0UOGPaNrgphDYbau39fOfa442JjbbbiQ3PmfARIrVsot95S+W1pkkh3vFY5du435oa/mdMGL0wuZu559+qWQjF9jOkOuB7QJZKWe6SN+WtqY7RpwJx2Cupw7Pje41kDAOPBA3Vj4Cf1fQOtnw3Pt20vX73mqwHwgjBgrXHatAccO+XUU8u111wTddEGI3V9dspXu+fZpYB8XlkSYwzoEw3WYvzM9u071+DD+Ezy1OmpleSOmQe64JzpGcE7c/PtPa1Qaf3ke2Nut62iD/bUpzylvPhFv1h27KjSb4rv92TYmT773dkDGQsq4NdEiSpkl192efnABz4YO0GBAfPz6/r8N5GzfnYmAo6Ys+AOc1ogJM0w2xiKQyZD1DuP42jOfLxPGodz5p0BMAFgM1DyF7Csbp/zXf75Tb2goUyEDHhjoBOAT/1y6CZOM/kZ5WhI1sOH1Az0g7n58dKh7eTyx4+e8gBqt16kTtpMvbSflQG/aS+rFq5lBYJrJ23nY/yAWrwMCZQPLIi2CgWYwpTyEVjhpdMC+hAwZ7oma+1q51l7H/Kxz+DeGngF9kmG3OWDq31qVHJU/O6b3lTOOP30XpOfAv7dOeWndd0TeyCv9PPzA/jMT9QugO2tb/2DANLNm7f26YpnZ+ouVlAys3Pj+0ezw5UbLsX8J8dOR8/ojSL1QxlowgK+oOYmIWrEAKfRsxp+uYfzGzawL+wtsRqAlgFMcw55aCXwCIEB2CIMMKDiKmmAKpw9mylBl5Dnhu/YGBQWGIKhatjI3PJ5NgCcdoFhrA6ox1QRupzat6ZbQHhRH0CuYDDamGcjJgl6jHNm5NSPv7rEEqdUBXIYtXXLzBRNaM0p0Ekw55rWAJuplywIWk4+l+9yzfImGYSti2yZdBj3/cEf/EF52EMfWhbm636TUw3/ngg/02e+u3sg2/gyBQxA7967t/zdhz5c3vWud9VUxusxuK4GAEHlAEr799f9KdjZafXgak9X6GVj+UaEqsED5vLSHOOjd4qriqz1ew6ANLc8HD3UDcAJCKoFw+cD5vreUzabht90043xHAY1jVxMScZGrvuVeDY0cYKyKINy8arhL8dZIRhMRt4fKB7856lzyxY2HK9pmmkv2CZdpYYf3Du21S63fg0yXeqNzu5rqzFad9TcZo4hUGgzwamRWkHA7zkerOYdET7oMTOQz14BkQG/1dZbwG9XEXmF0K4gyJbJQPiFn/+F8owfeUaZB/yTr/1Uw7+7p/+0vntaD6icGXVfNa2ZcsMN3yjvu/ji8olPfCKoG5wm8LsPIJ+ZLTMzJD/bECAftMls9UYBmAR7gFHtnGvk3KlCt0Xtfd5HO/gu1aKG7MYo3KdXnxQKAoC64dyhXzhvtl3KB0S5H00dAaGrI5o5wWFmvTSxGW1FiBj0RBuogzKrwFgppDJGIEBxgWEmPnNDdD1oKMN0DPL0s3Oz4eLJykiDsoFVrhbMy09fmmzN7+bI93gwL1I68mV63FTtuW43djgw5qW0Bl3LaAVBO0lazX5olcE9aPjkyfnFX3xRwdpMdC0GIlaAUw3/ngY90+f9ZvRABlq9Q6760pdic/Hd+6o/PIBHamNwg7kcWvrsfL81IQJh3/6amx1t1wRg+sXryCHXDlCZ7wYgWlyHhl+Ns3zUoLlGbR5BgI0AmggfeugdN/82Jw64gyYNEJuDHnDUJ5+ytCMgBExlDD0D5cNHewHPQHnm7dEdk9+RtXJuLqghI3/pO8Cd39TDM3Adf83Ro9cPKyLqR7DopVNpqRqPRB8jDAyw6vsqpY3mOj11AitJrSDHQ2dpQGmpGy7OgJyNse4070BkhRBCgH8p9w4/sA+zTOmFRLe7Vmyl23njzM3OxnKGa2jTeeedW37tNa8pZ5x1ZlmYnY0lCsFVUcY3Y/RP65z2wLdpD2TaNn+vfuPMR4CmlM9fckl573v+pty65/ZIccx8POaYunUf10mbwN+jhdYo0KVysJvjnNfjxu/cK/8MALpNH3YCUv2qqXI9ICbwAqiAsvvPqnmbX8cNUPRxrwnINpT9+6shV7oke/4AyLRB75xKxdTdrTjGb4CWeqWRTNLINdgacMXkOnIC7dtb63J1AIBj1KWeSKh25ZV9lk5dRWm3aRqMyuUvgC//7wpo40aOzfZBWmyQgnCs/VSdcnhvM1u2bo9cOrrwaP01ZXJOaWCwQB7rAeqdW6Taftbss/YvbeRSzmXaHFZquL5uxy3LoSPRCl796l8p/+cTnhCrDa7L3kDfpvNu+ljTHvim9MDqwZUADredmOky1ULPkOUSrZTNxT/84Q+H++WJp5wc2icfgCgMiQcP9gqdIAd4ctz8MCqW4IuJvXTBBKQAbSNnwQE0WQRA9bbBgDnbacgL5V73qrtMuYcs9Uh16LeOdg6QSjVz/fr1+K9XH3o0fNoh1YImDSCb44bfetVIOXGtXD/naRv1GRMAdpmUTYEBQGc7g/vZGliK9q+GT3kIlMrDr0T/Ul4YcPGqnJ/v9sNd3wniamP9/9h78yhb06rMc58pTow3Im7EvTdHcpRMhswEFBm0pMqy/MOy2qWuxtLWtrpX27qUAkt7EOglDgyZkjiALkQtXUtFEBtBIJkSSEkpMBkymRIQM3EJOd855uHEOb1++/1+3/3yknR31T9AxDlr3RsR53zD+77feZ+932c/e7/SblyHPiV3X5W6T8BvArQPCy4OyyDIN2WWj5JagsIVn67hUA/afPCuEDQozUAwfjpePZ9RI4cHLz/3whe+MH7iJ/6HOkLNeS4vH2sV8nWZJeObjkdgn4wAEktW1zmX0dWPSiYtgA/AUyLhM5+5O0GEebh87Gi9S5S8uhJCg5EGJku+TAlU6lUDZsx7wI15b8GxxIKKo+f35jnSG2VTE/a9baVHzd941VwHoJYvx1gQL6cR0QAAIABJREFUXC1B42I4AF4AmZ8At5hjohPHoreXqsL4QOdYqsGsXf6mnV6Xa0Mj8Q8lDudLGwHWBp4dK/rCWBusBtTpS+Yl9HoJ2KqQVCWJe2YG481vbxelDi/GQUqK81157GxvR+vQ/GImXgnWRr49ofnZo2gcPHusBmah4lX4u8nfN1cEzTiABqGmgPKrVfaqBfBpJMc897nPjV//9V/LxCqv3aSVzg8M75M5N+7GeAS+biOwuzfIzTkAekCWFTWvL3/5vnj729+e4DUalT2kAdSJqbJFoCDPsYCXpYmtJCnAmWsjeDWDsfx+ePFwnD5zugZ4juNcgBVjAJiZLWswM9sxMZGesB6xnq36+yZIlrLMcwmsXEP5pwXG+JvrEdg1uemKK67IBC2ugzGAFkou/uTJ3I6RvzlHvp7jaCtto77O6VOn817y9WYLl1yB7eh1e7G5hfErJWRog0FeAVzHXGMIdV5KRA+TnpJNsUwE5zN2Uk9J/xC0NWDbVOU0gft87r55HEhtNY3zAd9vbdMTb9JHdqBdldTmS0LyBfd76lOfGjfe+Ip4/OOvyeCsfKLegtf5us2M8Y3HI7APRyA3KBmVcsKZrLO2EZ///Bfi3e9+d1BZcnZ2LoGrXql3S7CWFTrBUkEnE6ja7aQhVOWoitnj2tXGROIM17DapUXOsvwKcbyqhjxeM8cIgBQ0g/uWfta75Vpo4PGwBfQmNQOd42bo9MN9ZmmnHraGg/Zx/DXXXJOgzmoAxQ7Xk4bhfhgQFTS0j/cE9yYOZk2hpaU0BI6LKxmMk33hc8a/WSHUUg4qdlQmERsB9DWm3N+yEvSP86TasnhaE/BtnDy7VIzg/Cg6p7xZUzq59Ks8/8cC5OZ78kx5fC4TSnIAgM/rda/7/XjOc55TpVgXb8OIuCnSLo/24bwbd2k8Al+XEcBjxInDsz97djU++tGPJl8Pf0/SksHCCy64sLACXUQUlD8uaj5ByHgdXqaf6bmCLVkTa2MjwdZSCgCVCUacwzzXUy6lBBZifb0oWriPEkrAlvtZPAxJJVhCaQfuBc0DUHNtrgNvDujijVvNkvdIiGL1wL9U+1QVNmk3gE+SFUDM/QR++oBcEyzCAPG+VTDdiFwD5SrAjVGsZmkgl3iACVdNoDdzl/cwRH7mKmpzkz1xW3UshLZLUTFO/L10+HCuaFpLy0cT8JNvT4oG4D2X6CTgM/DnJ1Plk2y30go3rdijVgDVB+cbAIor0ch8H4VOVeVta3Mzbrzxxvj3//5HYiJlWIXqwTBo9R6zHV+X6TG+6XgE9tcIFN9rFMdPnIj3vOfWuOvOOxOcp6dns9YN5OuRI0cT2HhNz80k0DAn3VjEOBvzFo8Z4AOopCLwjuHeKWkOaAGwgKtyT4/jMzxx/rbao7JHd5qS4gG8wQeAW128Kh/KGtx11131RidQNdTC4XN4eurb0wYA/957760zU+XVDdjSPs7lXrSNMbA2Ph41VA8rDkFZ/hzQFdz1tA10M4YYEFkUru8OV/SNvhhz4FjGown4hcen0mfZDaypuTdm4A5eGQS/8KJLRlxATkmAp2Fy6co2mxp9OXn4+yyc1NihqrkK8PdmMhcDgJHhy8B9e+2yLOR+3//93x+/+apXRbdbjAh8YcOe7K/ZNe7NeAS+TiOg96xKRsDZ3RvGP957T7z3vbfWOzJNTc1U1SsnYnZmNj1ygDVjdO2ihzdepyoHTPF9PuN3+XhwRNqG++vhq39XY+5qAW8cKkQmAmoHr9pgKV46Xj0AzLXV1INh3IfSB2jyAWp4eACV3zVaXJu2Ca4Cqk4mwVqA3A1ZmkFkJaLW6OGn/zAi4B/gzj1d2dAGE8yMQ2rAVEV6nrkJGgi9dz5XmprqxU6Rwlo4DSMB5kKfKU/NZwTgyyepe5efM71ZL1seXa4+wZxVQSNo+zW9+7Kuq7/eftG49wxyo9W1rG9/882vjGsef03uXsUyslzv6zQrxrcdj8A+HQGdLuWRBbzb8cHb/y7+/qMfTTDp9UrBrrKrUit2tguvXDb/KAlAm1vryReDFdIHAg/HakhcBQDAyi+lKqRk8OKldJRKGogFnK0vDwAD8lyb93RWeQ/jwH2RYWIYAMqF+fk4eepUXdvHYmrSNmTW0i62LsTjpz+cRxssiwydw+94zd5T+ajHgp+MjbEKuH/rAAH+fM5Ptf/c320RMaAkgpk81cRklUKqbeo4CeUXkv1AillymxTdGKymX45vyjMvuPDiEQ9KbWiTQvEh+V6Td+fi+UBz87ISddUQnP+7f7t64KfLneTVVlZjZno6br755vjX3/2v4tAhODmppTHg71PMGXfrG2AE9FYBg7+9/YPxnlvfn7QBoDQ/v1hv2DE9NVPv2MSc1aPnd7Jn+emKHWcO4AWglB1yvDy6NM/q2lqsra5mEBQ8AJx48VMA5CceOCAP5vA7bYZKoc14xnDjgCUvQJrETJxENyTh3seOHY2vfOW+9OLp2z3/+I+x2KCBeI/r8jn3oC4OBgBjALdOABiOnpWFOEd/TB4zZsHY2Q8lmxyjJt48BLdnNdGMvxkX6C5eylCb8kz4fVc53E88pq8ofWiXNXk4VmoJA8TmKRubW9E6cvSC5PBdRjWDrv9vSp06qIvQv6qJfb53/1UB3qqUseWYixfRi73dQbzg+c+P//gfn5e8/bmSaOdA/xtgboybMB6BfTMCAJAUC6B2++23x92f/1ysrG3G4uGlIm/c2cmSu3j3j1aSTJbNyVNO2E3A5285b47lfIO4DJocvbSNGvLcMHx1NccVsOVlpiog/8gjx1OBwrXFKJkG9fjKEJWAem2ONyhMW5JNmJmpvX9WBFxXnFJDz3nSQ2yrSGVeAsDpvaPAQbra7cWpk6diaprVT6kPpMcOwJpwBXCLc7RLI+hqwbgkffJzPXm9f66vl8/vjoMYjHePDh+8loa337xPcpmVNJPS0crL68nPNzl7B5kbNo2CKp2vxeE3JZ3OFu4j18fg/Lt/+2/jphtfkSoAdsMpFhSOqvD6Y0pn3+DMuCPfICOg/p2iXu94xztKRunsTAxGjVLGWdqEXeRKPZzifW9nWYLCIe/EFJuSdMtqH89WKaIGgLlurRy5f9UrADvcOwYH0MYjN3AL9QElAwhT7AwP29r3nM99mkCanHW1kUpq3yutPCsNA6aAuCUPoFtU3JRVwSDvhwevGoacoNNVSQWOoU/gFW1z9aCnjncOYNMXfnI812F1wItVA2PofayLb1Yu53B9rs0xSl+Nbfq8BHw9fUpOIKO11Iyyde7PNYyfsIsYBexaF118afIxWqKmmkZ+r8ntN8E+g7lpASqfvEq8ahoFfj8f9DN7jN3iW614wrXXxu/97qvjiiuuqoGd0sflvPHuVd8g+DBuxjf5CJQdqcqL36EAPnrHx+I9t74nuh33kN2LianpmJyaKmCBp3um7NGqCgfQZiPytbXilU9PFf5ezXhq8judIgGsKAZAEdwA5PD8oUtMloLOQZkC2OqhA2Z433j4lh5QecNn8PMAKV4skkuuBxDzO4DtjlJm0vIeunyO4Xr8VMtOW3VwlVvyWRZ629yMM6fP1JU+bRdJWLxoN0APaGMAMJopN93ciK3NrTRU9Ju4AD/puwFrjA/GiLZNUdah16szfjEMbqzuGGLsLJGgF8+1Sj19Es9KETe1/E0ZO21VptlaOnbBSF1rU0+rFFIBv3wRJ2sUBH+DBc4Jl0jNpYirBb5Eo+Egep1uovnLX/ay+MEf/MG6VOo3+bwaN388At8wI5DyxlI4JYLkxSGr84izK6vx4Q99ON7//vfH4uHFmJgoCVP861WevOoRwd5ELLBie6uUFXanKwUYHiO4A36bm1tZsya5/mrXKXDGcgO0EXDD4+alpwwg8lkJELNyWI0LL7woPWiuC6hn3s7ERII37WIVwIoBEMdgwLljFPgH2HIO1/PayhUBemvdqNw5ceJkXHzxRQmoeMuALcfTTmWc6xvrMRqO0jBxPv3jntbFp31WzJTVwFjRZtoBCKc6h6B4RelwL17SOsV5Jig7KorGihby+RTDSbLqsKaVDIpj4DEkxmiTwTly4UUJ+PwhD8VDbsqsmg//fMDXgxf8zwd9uSlpIwC/2yod+qmf+ql4wQteUOtOx/r6bxisGDdkH4xAVpncGwUF0DKwtzuMkydPxFve8tb0TlW56EU6zwE2uWUBFw8TjxRcwEsGQJ37llUQgOGNybOpeeMqIYvjATuAFxDiPHTv1113XYIwHjIeP4BlghT3wSCsUEq4KnlAGwBKfgL+Kl8wFsojpVPMsFUho3EwzsA1MCJ49AR+0eurOqKtADBAy3EaCPph7oCZxKpq6LMJYAVHMUq92tjg0auzT8FLtS+AFA1Gg2s0V0gyKVBMBmuVyqvSoaAc72Ecpebl+OX801E/dvElI+VTNJoPTQ7wAfl503OvAZ5dWapd0n3PxmQyVVULo9bisrP76kp8x3d8R7z2ta/NQI2b8+6DOTbuwngEvm4jIHXqPC37zUZs75Y5fe+9X4o/+7M/S0++WUMGYKtFGNUK3qQd5qfa7qYOHSAG2NTXNxN+9ESbVC4Az/mqdfhdfpp74zkD0lAvaOZV+rgrFd47oMx5d955ZyZJlYqXpcqlaheDldAo3P/aa69Nz1/DJXMhD0/fLcGAUZMuwUvHANAvVTcGoh9+6KHEPD530xKMEQFeg9u0p7k68pko63Rjcr1vYyS0a3ZuNlbOspn7TF3vXhUQY2Rw3FUHlA46fNVAOtmcw/FKNbNSAYBPPXvcfzWgAjwHmkTQfHhNSsdg7vkB3uZN1Nsatb/68stSgkm9HAZISkgP4+s2Y8Y3Ho/AN/EInD9HASUSqQCsuz/3hXjzm9+cXqoVKZl7AL98OL8DQIK3hoB5W8QTJdnHuS5fr3drMTN17AylHqkqG4yBdeVpLyBqUpXFxXgP0CdhCpBif1g8ae6rukgVjADPPUmOwnvm5XaC9I02KKfk3vRDz//LX/7nWF4+kjhk27g2KyComqSwkiffTeeU+5nDkCuPKndAyanOK9fIHb5arTQK0EDW2NGb55rGSR132mqZZ67PGHEPjlPSyTWVtnIt6C52AOR5c3wyJTz7AaWuS+SGscsch6MXXZz18NWT+rB5T2/fGjZNuqYoaUo2bFOhc/4x8npaMh7E//EL/yl+7Md+7FH829jL/yZGmnHTv+FGgLmLXPrMmbV493vfm7JL+G09WNPwAQ49dwBNPbxyRcsWA3TSF4KHsk46D5jxeW7QMTkVu4Pduv6VVE8WPtvcjGMXXJA8d27Bh/a+ytLnfLcIxOtmYxDOVUUD4Ok5QysZmARMoWWMC6i+MSZJewFw+HUom2uvvSa1+pZHsCKme8BmIDWTzUq+EP+4NsdhKLiuxdVS0TM3F+uVakhFE+20fj7Hk9nLi/45phyrpy+r4uqoLjS3t5dGjvZoaARxnnHBaKoJF+FNOumN1UYzBpsB6uULLiSdNYuWuQSQS/9agK/FOB/o9fb93DgAjWXAeMD/+ru/O37r5lfmYPBqegxNyugbbgaNGzQegW+iEWDyr22sx+v/4k3x+S98IeceFARzWn0381WP0lK80gVSPPwE6EwccnNu679zPglMADcGQJlh8TzLZh3cB+BpApVgZ1ITn2OQ4PTx0jmPwCtevh4u18eLpw4OclKO49oEQsEYzqdsAXEAVg2AINJu2sGLlQ0rB+vaA7aogzAIAPnll1+ee/MCzhY4U0aJwRDAuY58OdfmGnyuWmlldSUGu4OknQB4xoR70T5oKL11zsUwWB9HwOZ44ysE3MsuYyVoSz+lx/lZCtK1c/9c6SoNsXEYVynpnF946eMyjs+bnKD0xy8DJ+vhK19KugYPn6VDI8PWGzZXB2pluS5FjP78z/4sji0vfRNNnXFTxyPwjTECX8XRo1tuVKkUUAEBAPFP//zPY3t7EDNzcwlq7JCEY2cSD/MacMNbVqknaDUpHOawiVOsAqxLo7RRMLX0L0BGW5VeCnb8VAYJBcLnVKG8++67k8bAiHANHUU3GVGTzn0ATDX6nAPQ0j6A8Kqrroo77rgjARgOH1lks8yBnjyGgvtzPkDPuEz2qaS5nnkGFCOzBPLM7EyuWDAkrCRyi8PDh+OhBx/Msb/0cY+L+77ylUcVkHP1xOfq4ZW9WwSOPjLWPJfBgIzkrVRI7e6wXWSpByTNJI3F9cRl8TpXcmkQSlCZvrDa4H0MFNey5k6OK5SOFoc3DFAYeDUok9581sq2vs256pl6+nr4qnz8MtJgBv+mm26KZz3zGTFRGYpvjGk0bsV4BL65RsC52VwRM3fL5B/Ghz/84eTrcXEPLx2L7kTR2eNtAnLSFYADOS+nT5f6Lkk9LC5mTR216gCPwUDAQ09dwHQHKFfxjKSJUWVzj7LNHudaD4djuD5gTRwPA8FnqmE4D3AF3L/85a/E7OxMgjgeP5TQqdOnMxhLewFUQJR+AWz8zaqBsWnq5PV2jRnI12NgxDgTu6wnryHhXO7ByqCsHFoJ/Bgi2mWyFe83d7Dy2owZfVTUYrDb8suMB797nLERYwd8brVRri/to7ae4jYqc6xp5DVdBWhEktKhw9ZgUNajNeFAH1gT0PlSsImBL47TMhvc8UvEec973vNShjk12Y+yLhi/xiMwHoH/mhE438P3XOYdL+YuWbOoWHI/1ENzsbBwJPecBmQyeYrqkY97XL2aZ44qzgBIoB1MTsJDlEIAfAFSgAtAV/0hx63MEu/bVYIACh5wDiuD/sREzB06lAHF4488ktdfXlqKR44fz2tKFbGSkB6y3/L3UDg4kHjnGIy/+7u/S/aAvzEcUFf8bg0ezjNALG3CT1cI9p/+lh298JYna+UP4+EqhnHQWJhvYGkH46BcmxUCBmphcSFWV1brMhOWfeCejKcSVY0BFBT3l9PnOGk4juWl0eU+xeizyclOfna+otKA+1r1/JPS8U2DN3JITU9C0OeiNq4ZtOV3rYyUjh4IEsybbrwxHzRLpzHg/9dM8/Gx4xH46hFoOldMfADurW99a3z+859PEM2s1Z2dWFw8kiUT5JxdCTif3dhbOaH1adTQm+CEh1kSqTYTiDnvzJnTuZk4L0HOnaCc+yZG6aFjMIgD4KFz7bMrZ+PokaN1aQUZBtpHsbPl5cKXYwysw2OGqsoW2sZnZMB+/OMfz+CsXjT3YywAZV6AtfgGZpmU5fUt1VyolpI1bD+hgpRuSpNwDGPCuLpy4m8reypFlUcX8OXhVepoiKCPdnZ36gAs7aDNnM+x/OTFqoNxKdQP9XpKJVPjsIpqeM8Er2RiLr3iygR8XjTO4j78zftaEXl8wV4ap2kA/BLyntIj0p1fdfPN8ZSnPCUz8+D+x4A/hrDxCPy3j0DT0wfQ8Jzx7OGtrd3C/KT42dLysRhVckrBHQCE7sCLBpCVTfO3Ekta55zXkROceL8ECzt1Kj/vAT54yLyvjj2pIcCwkhgKuko3dQ65h/VvFHSYOQt4889gKxQKx3Icx7j5ycLCfJAhC0ZxvJQJ7VFFBI9PqWPbjvEARI0pWPWTz/HQDUSbtyCdozftvbgOBkwFTtP5NU9A7LTekHQXmcjEDng1AV3FJBis5JVjXNHlM97ezhiAG6AYK9CJd3xVSrUuetxlSemQJAWnR0NN63WJIq3TBHkDuOdfWOPBjRncF7/4xfED/92/K/pQ0rerWMB/+9d9fOZ4BA72CGSsthUZnPv7v78jPvyRD5eyBRP93JWKuba+th4XX3pp7AyG9QYczG2AFnAziYnfmf8AinO3lCE4Gzs7ZUs9QUwuH0/6C1/4QtI/Sib15AsADepCZhYE41yMkfQItAvAracqB49Kh7YoD0WRw72knjgerxzAb6pP8K4BXN7jHmAY59DPe+65J+9NuwB+2mghN5Q5ljswSFza38ntFEv55604srxcGzPuj5FhNWOdIPX0GFL6pipR6aRVDCzk1nSUDc5mhjPa/IotUXYKNqf0s6KmeL464iUhqxRPM6DbdAia8dU0Qo+78qqRFsMEKPWrBl8ZRKPr0jjy+d0umxwM88tidHpUfbF+9Ed/NH7+53++lCDNGmvoRce7mRxsuBr3/twImAv76DEp4psyT8o8Q2kxiN5ENzNnV1c3YjTai7e89W/izo/fGe1uOyZ6JVuWmjlLh5dL2eLt7ax7c3jpcE1rAFbo2924GzDHOzUAqIpEUAQb1H8DnhgIQBNQA4AshgZnDaipyrN2DtcG2JMaOXs2Lr3kkrwe/Dq4wE9FI5xjvXt1/1BB0i2AKICP3FGqiTaRmGUCFtw+BsIsWCtgalDS8aw2SAGvkH2iwIFKeeDBBzI2gAdOf7ifyWkAOdjldoTW3DFoS5AZA6AxKlRQiWfolaP9Z1tH1I2rVTKVNe41GMUAl41UzGGS0pHCMg/CygiuxnhfSk6gV6XD2KbyCkonZZZuaFJZDwHdAVKb77LEzwkYgOHWneA4hP/XX3ddvPSlL41vuerqmhryGmPQH4PeeAQSznP7oHN1LAvQF0lj4WsB+zJ5I7Z3diPanbjv/vvillvelcAGaELF6PVZlAuQsMYNAM213BCDeWgWrXSBCr0SkN3J+8oJK8hQq28RNAudNROV3IovVxlVyWI8do7hPfh1rocR0JDQZj5bObsS8wvzcfrM6dSxA64ALv1Evsnfn/70p5PaAZgBepVJaur5aSCUcQNwzewVDDEqGhLGBICnPYwXKwGuWYK3xTjInxvnANjNL4AVIRDNMb6f8ZOtrTROevgWPZM1SRptFFlP39IVcv9lk+9SeC3Zl6odGgDlsPlc8A6qPAe+PXr+xl/F6TquesnlVySHL21Tvmw7tYi/aQxo7PkePl9EggZG7jN4u7sbf/iHf5j1ctjchAGgkRqL8WQfj8B4BAT8oqU/9zqndkN844IYAwAX/om7Phm3vPOdNWWhdyelARAtUUe+kjoCjICNafkAgolDGgQFFypX9NL1ElGmAGDy3ebrQJ1AiQCOSipNpFQeqfaen3i/eM4YKAK3BpDl5AFyaJSHHno4DQP0DuobjuX+GA68ccAfUOd6nEsAGA/cBCaAl/uzZSrnchzAyTkAPe0txrSUPTBADU1D7EHe3lr3KpPoA/fg2uCZCiXG3GqZGi/am6UMWq1ajirVUmiYkvRmQFmen/M3N0vtfe4hHuvx87wzzkLxuWrjd6+X7kJVIcF4qsHhmqqH0jlHz5QIMA/NLFu/iIK9gO/7pfB+qbGhJXzxC18U/9N/+A9ZmH842KuXNZxz/nXHE388Agd3BB6L0imqF+fJzg5KEUoXt+K9t34g/vKv/iq9OjxRwMva8HqqAA2gBDieL4/kGAAAAFNxwtx3z1M9TN7TQAB6bD+K9p33BT2Mg8lN1owxaco69hoUg718LhWUEs1KPeNq44YbbkgPHkMCiKM4euITn5gePvcTgPld7XzZaGQQq6srOSYAOJQPPx2T5O6RqTa0+ip7GAfBmf43eXkzhdXI8xlGD6NgbftmsirPDcPnaou/eXarK2tZEM0VB5/zfEttHUsjFAqPtlJtdGqq1NFh7KwbZJzE70bT8zdhlnsYhJdOErPTCFx21dUJ+KVxZfnCTQ28SL9o7aVlNBJ8EYkS0xga933f931x48tfXjLzWI42NkBpBnoP7iQf93w8Ao6AgN+Ma5XS5JlSTzCu1YnjJ47HO295V3zsE5+IVqU4wXOXHiB4atKRAU/BW2AsQLKdJBK6d4t7cZ4yRQDToCsrBiWYxfNez7+5DvfjfKtVKmGkV64W8JahcUzcchNvvG2AHu48s1w7nTQigBPBVevnwGVzT7hxPHPaJmVi4BWDZ6kHg89Jyxw+HFS0VFEjxcJPrrWwuBg729u1VFODheKHsedvc4ikUdyAxOq+JklloHWnyCgFfOsQ0U77p7EyLqr3Tr9VE0nHdDrlO8D5fC6wayj4qXMtdcO4q55KA0vctZKWyuDkCkDA500DB5ygBlWQluPnGA1EMQbsxVgqypHa/PKXvzyeeO210ev2qn0XCifpUkODMZ704xE46CNQ9ovj37kERsak8r9yDt5zz5fib/7mbSklzODrFLrrkpYP0BhwZX5Jp1gyGOACEN3mT/GFWbGWLDCwZ+IR5+NlT/T7MVfVo6dUA0CfsYHc/CQSMLkv5wm4AjxgDzgy35U84k3TRlcJvC+AWnPm6NEjsbq6VurN9/txwbFjKY/EgFjPhpUFVJK16s0Kxgiy4jHb1AC0hRk5jhfttYgZe9MiPOEzNfucLxWloCVLKlTbFXI9E9mKEUE1VOINTX29qihLTZvUigKIGvmufIyxuNLIHax63aTwFMIwzhoQBTQ+c4vFWb2T743lll0NGYfJoK0gzk+j9Vob9fQMFF8Qlw4uL1KhU0mCXvLLvxzP/e+fGx14pOFedNql7PL4NR6B8Qh89QjkHqMN5RpgwYYZzEPA4I47PhZvfONfJpBkrZnZmQzxAj5II5nEAKseOOcLuICTMj7AC8AEIAAovVOO17vGKcPrhhPn3njP3BeDwfsULcNw8OL+F1xwLO677/48Bi8c3IBzd9cnaJjHP/7xMT+/EA8++EB6565KuBb4AWjDyaNcgdqgXdA+YA88/fve97549rOfndcF5GkTMYDPfvazmeQE3YNXrvafdmAcaIMeNGNjEJc+Cprey5UMxoxzGQ/G+aILL8o+6zXL18vfM5bW2wETodHMUHZzGKWhGBOVNil9r6ptci/66nHmJqDAUh2lB89xUHnI2suqrQT0eb/pUBe8xnkvToRAL3vTuvzqbxkpxyyB214GYZs6z1wKUFGz2v5MeqcsNZCM7cT3fu/3xkte8pKYPzSftZmhc/K88Uwfj8B4BB5zBPCSmzXLWYLzN6Dy9rffEh/4wG25YTgxzAc7AAAgAElEQVTJi2xWza5P84sLNZfN/CO4qXwQowBApXdebf2HVw0gAU4GTvX02ZxokoJbnU6sAz67u7UHDEADhs0EIq4pJYOXrO7d+J3ePqDKigSwpU0A9Ld927cl6LOxB/2WyrC4GG3DEwasuY8yz4WFxbjzzk/kSoDNUbhGrnYOH85rwKcD9G4+Dm7RZ73+smIa5XUJfLOCoL1QPvMLC0lL0U9LHwO0xjS4F142u1KVOvrgYAFZPsOoWv5BUYoBXjNeHeuaphuWuvtgLc/FOv968EUkQ2n6AuS+xONmMpz3bHL0rkjst+eL2a2rrrk2AZ8DpW0M2krncBI3UmXDsfxdrNBu3HDD9XHTjTdlsCStVaU9HQP+GOnGI/C1RyC3IKz4+uKNteIzn707br31fVlWoFAxGzHcG2awM+WQkxM57wAD5iDAK7WBZ2kpYz5vliDnM0AR4FBrbiAUUGJuu6+rHquKFflnq2FCrWCEACt4d/eONVkKcORYM/cBVfoCSALOzXgDRkMFCeAJiLr7FUlXtMlVCIYAQFWDT78xbnj6HGf7uB5txmPnJ+NkWWKuYZkFj6fdrgqkaugD57sdoTQPfeJaYCOrAsZCGofxUEqphy4Ay8Wnp17tRIWh5foYUV4mkvE9YANi6pXpjBuIVaYp7W6MhvPLCpFdEAovyO/Kczkug7ZXPv6apHR4yQ2pH615n4rfN1hgMkJZKi7Gr/zKS+LffM+/SRoHo0Q1TPhJ6muOPfwx5I1H4LFHYLDHruJo7FuZYfm3f/vBeNvb3pHzMDcTWd9MTxcQz/nZ7aSHCr0BvcpkBqAAIQAdrxeKo4AECVorCUq8oEMAR1fqVm8EEJ37AJlyRQBKlcfpM2eSSgAUAWEoFsAZD96VAGCCIfnoHXfEU5761ARFVwS0Vd29tA6f02Yzb+kH+7LKCWCc+Fw1DNSSoKdnTP8B3Cc96UnZNtrJiiX5+a3N2FjfyPYyXurgoU1oF1QS71mVUzUMY+EuWTizrLC4dxaKbLVTPUPfk/pp7KdL2WlWZ7StmWxFGx1zYi+UMrYteuvuj6sctNUqO1fxHMVgqfRmPlTzW1U2MR/UKzJl9snhQ/9EUe88CvB52KxbiGC7XGhKNrmIEW+lRz/5k/9jPP/5z88gBNl+KAt67c6Ywx+j3HgE/j9GID380ShOnjgZt77vffHBD34w5ubmE6QBE+R8gD1zjckKIMIvA2jMT0ATLh/AAIRQuJj4JFAC7GZ/Au4AM+cB1oDWmdOnc85zPxOUABWOtR6NahzuyXUxQtSwBw9U9tBVjJT7zaoayQDkRFHHGAzmd9qtzJH+AcCALtSNGvczZ9jVquzhyovPAHiMhBujMC4APhuX0HeMXwZc2+2YnplJcIcCstKntDR9wvg4lpzj/r30H++ffnJ9frf0RJOC4lqutmgf99cpVt3D+RpRk7BUNblqcK9c7lOS2fDG9+o9R7im6qmyEiwVjE2MM1jsT1U5OvDJtLQq8czV1z4hKR0vpI4z3X/er3gkrZFyJR7OE665Nn7j5t+IK664PBuHBcOjh3/KpIOxhz8GvfEIfM0RwMP//D/8Q3zgttvSMy9B1+m6PsvOdsltYe5hBKBY2p1SaljVm1QJ8w2wwMskKAhYcT0AByBivrICcNkPOOhR4p0SHwB4DBhba4a/1dOjgOFv1Hi0FyCSNrCG/Sc/+cmkeAh4oqWnzesb6zE7U3IAOIf3oISaQMZ7GAEpFVYkaPVpO3QWRoJ/ctEcBx1iiWPajuqHfvI+x+pdc11WJYwb97TUM0bSksucR3v/4R++mFw9KwwMglJUaSdpMB1h2qOix/cMDjNuUjp+pofOdTKBqjJyZvbSn60tDEcpVyNoK5X3PSkcVwCJ11UCrc9Fmsg4TGL4tU++vq6WWYC/uP7KMpGNtVledEq9juFoL43A5NRU/OEf/EFcd/31dUE0aRzjAeO5Ph6BgzYCTV30o5fcRZpcJygOduNDH/pwvO0d78xyAgQDz549ExdfXGrNlLK3qHjKfGRuWt+G6wImgCzglTG1bjf156b0Ywh4H0PAP5Uienvm23A8IAPwZW2bEyfj6LGj6REDwgYLAXuAXADmb4BOSSHnNmWBXA/QxoOmD+42xU+MhYlPSj2hfFihuCIR4DA8WYun3Y5D8/P5u7JSi7dxDPemLj7BYcaNttNWjuH+rCBYFQCgUDy8xz2UYnKO5RK4HsewCjK4KnVlTZ6SNFXKP7hiwrDtbJeyxT5nKmGSSIUUE0eYwDG0EM+UZ5Lc/nCUBdroA23Y2SnlkGmTKwTjp7znMymyeKpttGNvUN539aDiks+5hoamde2Tb8jEKyPCJnM0KR0YeS6US5i9stP6T//0T8eP//iP54Mbv8YjMB6BR2eR6802A6xKBQHKt7zlLfHxT9wVG9s7CYyWOwCkrE6Jl36O/y1p9oAdQAHFMD1NctRWerQAEu/J96vf5ljm7dmzK0kJAVDu0ITR4HfayHmAPEBuGQO5ZsALGuUJT3hCUioGcaVp9Dq5Dnw3K4x+FSzlbzx0wJPaN3iy/O7uV/T9i1/8Yhow2sb9m9QE9+W6BGahkegPhoGAKmUXOJd2cD6iEbJzWYEosXSTkWbJA8bXPWsBQ9pj+QjpFR1ePH0VTpzHsYwZL9pJ+62yqdKG8eMFTvJMNjbKnrqurniGHCMFZR6EYG0blG3KwBh41RHQk+90qJBQsndd+fFZ09jXKp1rnnR9DfiqdIwk1xrOTK7qFQ9lZytr5CDBxGKOX+MRGI9AGQFXto/l5SvFg/J429veloC3cHgpFhaXMiuSuab3ZvYrMkQAEi+0LPW3aoWLXiRz1c2xkxNfXs4VuDQO7TJJCwA6cvRIeoO0B846aZ3NzVwdEMDMKpDwvcNhfu6KwPozGhC5ezxhAMxcHowBXn2uOiqJKG1VY86xeN8AJ3hinRv6LBXC+4AbYM/xJDU98MCDAadPzXvahWEArAFqOHzaIbfPfeH0oY00slzPTF0NlGUQaGvRr5dcI40ngGsFAcZeSoixMNaQzxzRS1UugXub+OTm6b1eEcU0OXwD0NJlnON3iLE0SOs9/VzdPffRMEoXnb9643Mzgblm0kNPuO4pdWkFlw1e1AZ0q2qYXHiy38u9ab/ru74rO2aDx5N+PALjEXj0CDjBnXi33npr8A/wIL1/enoW6U3NyesxM8/4HU/S7Ey8Wt4DkKyTI62jdNCKkapjvAbgLIXCOYAFgGkpYveTZQUAtSS1AagBlHjH0husBAA5QNG4gp4lvccJBBAtbGbcIAUhVdIW52psMEwaQ85jNQBwY3xYTQBSVrnkvmAO7cFoMCZ4+Nddd13SRIwVvDtePj/ph2NGpjB/G+hkjPnd7FuwT4/aeve8x/kaL8aNsWIMm3y5HrqUiolUtLvQeIWiUVLpeKnCSUO/R6JqqVBKm6B+eB7N0g38LshrxLkXL7Gb3w0mYzTMx8jEKwD/yU/51qyHrwxISyTFk8GddrG4dOin/pf/OX7mZ34mv6R6NHJJ4wk/HoGDPAJkyZ7biOLc7wDY61//F/Gxj30slpYOJ+WAcuXkGRKk+vGP99yTHh2AVTzaQwl40CF4qdAGALa0BL8bZxME3bhb41JAo2SAMj/529ILBiQB/KL+KVsAAsTIrJGHQomo9QYLMDKACoBOBi2fce9LL7k0VtdW6wCpnjKfAcoAL/0HO6yqiaGgr9wXcIX3njs0l/fnRawAzp04AAaA/qP+wUicOnkqrn0CwdV/qPfbdeXDPS1PQDtJ+BLXONftDOk3gEl73MMXPLNP9BOefWNjM4O3GC3LIDBeeu6MCffUIEmxmNdgwBZOngRV7tk0YHr5TbA+P8hbnAaC+WXvYctZ8D1hTPnc+/Gcz6cSNd41Vj/phqfV1TJdlrl84Aa5POkUGRAbBv/GTa9IvrEJ8nJMB3myj/s+HoGU1bdZupfiZ8TUPvGJO+Od73xngg3goveeiUKnT8e1T3hiAiJzCCCn3AD0DSACiPO+deUBDAN9gKVgllrrSs3jTkvMTz1CzgEwyKJHJkntF4GYOY9REPyhJ6B4ABTaxTXwji25oOrH/WUBQ7x/ANVYgIXWuC7tR21jCQMNGtekzYAmAMq51uQBfAF/PtdgmSMAoDNO3IPfMYyf+cxn8j5uTkK7aZcyR7x0+H2MGGrCByqVkHkJzUJx9BeKDUpLo0r/WEEYuxDvGH/VO9YvyuA3hec2NpLqIUuX74TBV+v4JNXElGno7TUYjIV8PYYG0FYdyVjxbC3p7HeAn+r/+e4I8AZra3koHr5vuuxgKXWYtOEqihx7JTvvhS98Yfyrf/lddfChqfMcT/fxCByUEXD1y6TSSUqRQ9bAKdvj8RlcPfJEJi2TENAC6PTWL7/iytyG0CAf7zO5S030QgcYPOR3QDUzOdHJV7y5ag+pVSe9nDk/ASGLj7lrFccJCgZBa1CIyLIDAKWrCdoDyLPqAPy5HkBOIBVvOoFvZzcuu/yyBCfaKjBzXcETYAQwz5w+kwlBHIdOnvbgyWOc8Krl0+mvZRK4D6uGq6++KjOR19bWc4NxcAt8YpxNqMJYAvgpD69qxCuDNKOX4/nH54A/KyspJu6PY0t/GbNCrfG82wn8tMvYhJUJuBc1gTCqSkKL0S33Ybwp0YwxMBivgqYpmsHY4C0o3TQAK92jokgqp9iNIqzhHO/td8HVXcp54fCb2XXWhqBxcmDzszPxIz/yI/G85/1sTE9N5cPwBn5pDspkH/dzPAKMAMDABLIYV/KmyPEGe7l93V+84Y1x/JFHyi5Nn/lMKWe7s5Or5KIrX42zqytx0cWX1NdhIkvbAFZ4lgAG5wLavPgcrxh1zsZG2SgDDxUwBlSY5M2cGUCXthoLAGABRXd8kgIpMkg07PNJdTj/lWviHXsOqhVoF8Ce+99xxx11yYOHH3o4q1wiRURFw7EAkZuewLk//elPfxQ4cw0AGmN45OjReOD+++t+gzP0Hz7bKpoWOhMQLeEgsDGOro6kexgjdfpmCBv4ZDwBfH6q9dcJtuxBk3ZpgqrCFu6JYeCnKiv5dnY14znQFsZVKscAr4llGgXeF7w1UsnBV8F9vgdSP00ap0nH64xrjFxNJYfPSU0OnxMZPIMV137L1fHKV5YEK7JweUB+ucbTfzwCB20E/O6rh1Zhs729E/c//HC86U3/d/LHJtPAeZPUY10TJjFAiCfLRISnV/qYhqHa9MI6OXp4ZbOPAuqACddxjuql8hmeKUAFgG1tbWfcQOAuCVmjmJ2dyccmXSR9ku1gN6mVlXpfV4AMzhyQb2Z4widjvAB+AE2VDaDOe6wCrNppITbGihiGGMM5jEN6/WfO1Bm4sg2+r1Ip6wlVq5amskm6xe0Wve+5wOluHRymre64Zf6A9BWgLNfO2DRVN7SZNtIX2s1+wVkVuIPGvvwsXn6pl6OnPRwWvT7X433592ZehsaBPjVVN9xT+tz4jPJPHW+DwGK4xoF75cqTzFwMBkrL6576bZlp+6iI8YDlR9HmM7g3vuyl8T3f890ZwaeoD8f65T1ok33c3/EIMC/85/KawOWH/stH4t3vfV/SDlIJT37yk3O+6Llnok21P4S1cAq9glSyqCoAXbx36CFeBgwBEoCMCW1AVboEoOI+ZJVCTeCR84/jlTjy031ipW+gSTAOHAcQ8eIYVxZ4xQBHbhyysJCAh1y0WTqYtnAOxuTjH/94zXXTTjJcAVf6DPhi/DAeUDAYEvpukharGq7jBuYoiTAa7jwFlUQbaGfy8ZWRgMdvFpBTYMKzMT7CsRnwhPZgP9mqvvz09EwGaK2aycoEhYwxEMaJ8xhT3qMPqm2k4vh7e2c7E6gwJjwnjuNc2sqm5MZDDbIyphgb6SoNuWIYnoNB2WZs9XwFjnEE1UdKTqWxlLhKGbWuf9rTM3agZaGRzUDKD//wD8WvveQlwS4sVFnIQm5VuQUv6vJnDAXjETgII2CQVOAGoP7oj/4oPnj7f4n+9HQCGUDFP+YGIKXSBADAC3ViAhbKNy0rIEWRHu+VV8bFF11U17YBwAA+gBjv2kxSyy0AIIChNC2rB0D1rrvuSmNiqQATogAzq1GS7QllC2hxbdpK2wE7+vS5z30u5z79okom79FG7kGfWFkA2rxMSKKdGALuC9Bzvdtvvz2BHcyBXqG/eP0YC65ZShG38ppSIBo0+illwrEYV9qj5+9GKvw0JwDjxT2kQaRweA+8o408U94HeNXA0w8zaq3FowpGDFTqybgLutJ8PmM8fJ6BtYp4hrTN1YPg3pSN8vw05kpabb+yeQ20cQjnHsd5rKsV/qY9rRu+9dtTlllbiGoPHjqAYuD3fvd34+ILL4h+Hy+EHdJRIJQssvoi7rR8EGb7uI8HfgRcKjPRANc//uM/jk99+tOxuLgcs/PzdYExgAZAZIICoAAY80a9tx4e7xkP4NoAAyBrJUlX34IMx2Ic5IwRWQCqeOGABODkht54yZwHuNEOQJkEJgp00Q76AHBwHMoY9pXFK2/KOwFprqnEj7ZhaCxXwBgI4HxGEJaf99x7Txw9cjTPo7200wqYrBA4z5LJgC3jBXjTX2oCzc7MZLs43/LGKlmkcEyCwoCBV+YUqGThPK6np76wuBBbm1t1MTf66ebmjIXMhUYYsFUZhBHhWv6kDa62qH1DxqtUjkBbgPtcGQYT4lRZJfZW/XXlQDtMuDKoK1cvkOcKE0e9kmLyuatHKaUE+AqbpXlaT336M0epta+WmnuDnZQKcaP/7Rd/MX78J348G5RBi/Om+jhge+Cxb18PABNKbX2zo+l1bu/GBz7w/vjrv35LVvQFqKZmZqPT7dWli5nUgAmAwQQFBJlngB6gqiIHMNSDBHDUnhPEdJMNaR2AwJ3nAA+AVlULIM+13EuWOYynLc/vvrIYEigVeXTmNmUP1PzTNtoJqN9z771xqKJZ9BzBC6gjfkLvKFnEmHBvd37KXbbarVhfK8Fl3ucY2mVJB/rIe5Z0kILAyABceP548dybawDsKpCSm65WSIAw48axgBv/GBuURMVQkZDUS0PIe7wYRw2wRom2aezMKch4yOxs1isqgdWSlcuzUH1kDgXPmfcKn07+Ui9d6CYVJK9ucNZVhQomGZcmry9P7zPQANB+ZaKuFLi3gXsNRhoT4gHP+I7vSg+/Jv4HuzHY3c4I+ytf+cp8sPKVzQvv65k+7tx4BKqVLoDPP3hYAqAlyzLiNa/5vbjtttsSVODB8aDb3V5mTAK68M4AKJMYgMGbVjr5rGc9K8EP75ZjATa29ONvPFSA0uQk9lulDg7vAY4cS413KJUs5MUOT1XZBb05+WZAlHaYMas8E4B2lygrZDL/uTZt4D2AFo88Sy1E5PEAJMFYjANFyihnIJ3CORo0QJ++Y2D6fTYiKcXSpMK4B58jByVHAdDCAADmBIZRN6HWAW8MUDPGjCWUkV65Kx1XQxzLOGNA6CMrF40doKrayQ3cAUODsK6ANM4aT2MPgnSp0ln6wv0AcqkV/lYVw5ilVJUNoaqNzjVEBnObcSAdAQ0O5+vNqxBy9aCDLh5rmJpSW3l/rqc8M0UG1z/16aP+ZEkVTstUAf5LX/rS+IEf+IG6jvL5Kp4xIoxHYL+PwM4uxajKxEN/jZd4//0PxOtf//pU4TDhAGb+pdM0ijh56lRdfAxwwsNmwgEkgFzWoK+UHpxX6s6MskaMnC/gx/sAlztYMTeVguKMUTs/d8Ha2IzJzArdyHYAMHirgCc0D/d1h6rmxLesQpFjFhWJShronsXFw1l9koQlzoOC4RjzAjJIurMdS4eX8vrch/sL/IAwhoE2QP2YrAnomlgFppzTuW/GM5/5rOT3MVT0m31xrUnP2BlfZKxph4FO+guIcl4mTlXlCeTEaRvtYVy5pzFHqQ/+ppYQclCMgQXXuB9tpd+MrwqltbWVvA5/qx6yDUorlWtKz3AtVyTeV0pcSl15pisE6SvmmTw+52oI9fJ9Jq52moZE41AHcZ/27c/KoK2c/Pbmejz7mc+Im2++uS76r+ew3yf4uH/jEXgUdTNKMUe+UMzceedd8cY3vjGBA08UIGTCA3R4lIcWF9MzXTm7kqCryoQJ6GYfqlCkDZx7SqOboMyclO7B0waI5PqVDAKIavQBVYwCIAoImKWq1FA5IMdzf96n/e5CZdEz96sFrLgn1wTU6RM8OeBfJJ+lmJvlBwDb++77Sm5cbvxieflIHDlSaCVLGgh08uEAHKsQ6C/uhZF05cMqgjZiSPgcCkk+mveVQzLGjBFtl57W2+Z9+tispy/4cl5ZifTrIC9jx3tuEWkmsp40unpe0kCuQgziq5zhmSodNbAKKEvLNGWc5j9ZiE6jZtxGb99VgisIHfEm/y8t5grD7xR5Iq1vfcazRzScV36pDs3FH7zutVkKtRmYHXv4YzA8aCOQGoXcOm4vvV08e4AHrxdKxnIEZrGi0LnssstrDbxyR8ARANNLM1OVScx1mJCqSDgnNy0naFnVzJGicaNuQBhLtLG+nh6wyUFcF8CkPcr/kB1Sh10FUAHl++IpT3lKXcKBypLWyjFln/sD7ihnAC2uCfBZlRI8cP9ZeWTujZFTOQSIcT/6qbFh7Ny1ijYCxHjPaTAPHcp2Qx/x03o+Km8wmsYe9Ly5hztVWdKB6+nZqkxqes+Ub0aTDgjzDE1KMkBL31gxWFiNdhlDoa9bWxvZJ42v2nsD4OUY5J3n6tBrDJKqYalYZcZyHbE1g9UV9aTR4Frq9XlPrNaYGdBvOgquYrh2M1mLe6dKx9odvPHcH/6heMHzn1cvP5qB2bGnf9Ag72D3d32DjYB24u1vvyXe/e53116giYcAAhMKgAM4+lOTyanzkmcHtKUemEuAIuBaNigviVQc4x6vepGABfMSbxfw4PqAMDJGjgf8DfoBiFzrmc98Zpw8cSLuu//+TPSCduL68O0cjywSr5h4AW3H4wXMABH6QbCWv+lfFjWrqi1iBAB3CpgB3CpCuCbgAhfvHraqauiHYOv+uVyb+3BtlT+MhysE+orTSeBVAygHz6oFwPe6jIVAy3Wpf7Ny9mwtByVQimpGOadVMwVI1TJczz4ZELaNqpKkVhxvKB2NNNfVa+e569EbC1CNo0xWbb3t4PnwkooygOu1lMsTG+pXz4lnZ/+ljnQmTJh15mrIXSm0nvUv/mVm2vIQvvM7vzNe9Ev/e1x0wQX5UAX7sXd/sIFvv/e+yZUa7KLPWzuD+NM//fOghj1zYW29FPnC23UDj6nJqbjq6qviS/d+Kaamp2JyajoeeqiU7pUWgGsXCJVCGuAEePDoAQ6DifzUSFCXh3rwgA+rAcDeDcFpK143PwEupZGAgKsBgJPrbW1vZa0bRBh8RjvUx1vQC+DjviYaWYgNcIOPx7DxngBF4Jhz1LNLQ4AlrA4sb8x9CFwDalwbL91rQ41hzDAAtAtP36A1RqRZz4d+GMugnTw3jAMGDLzC42Z8uJ4KJg0ExoItV3sTJfHNVQDHA5IANKApTcf1GE/u1yxb0e10Y3t3K8GXF+cK8qqHBGt+qrWXLVEgo+fOMXLurpQAc6k+frq6MCjLPY0haDjSe68SwzRUSkM9P6k0ZJnWsvjt3/6tuPLyy6JLdtX4NR6BAzICctxMGDxlvfIbb/6tugyv2aLSLaopet1eblHIecwjgA7A4VqAFcfL5wMoqmIsqwDwW3kS7x2AAkB1uNj2EN0nKwKDjVAeKIRyo/PV1aRAADAAEQClP1AnTHQAEc+Z9gPOtIe2QpcAqGjm2U3qxAlq1C8mQHEeBo3rYmRchXAObXNrQa757Gc/u74WYE1faRf3BPBLpc6iruF9wMzVCu3BYDFunLezuxNrq2t5D4LklCfmfM5zXADyuz/3uVheWso+0z43I6HtxjwMqHJtxtyKnRzD/ZW3GuA2FqDB5zzGR0rKZKoC4Dv5fBhv/i7KrVKexgQs3jf4KrViwDUBnU1e2DilocYRtFXf+FNqSKMh3WOw1mdm4Fgj5srDFVnGCZ7+rO8c4YG8+tWvjosvvjA6rYiypfn4NR6BgzECTCC5U3nUv/qrv4q/ftstCZJMJAAQQNajAzTwRPGYAQY5bY5jogFCvKf0j0kIOAMOeLi5Ylhbq3Xm3IP33X6Q6/Ae7WGicm8mPJ4qAM1kB3gBXeSagB/tcMVgUpYA+IXPfz4ef801eQzXMFEL6ok+Ac4YK1YitJV6OPSd+1tsDGPCzlPUd+d9vXY5Y+WDAAztsRyDdYO4NwbOZDSMEv3lfcZS7b1qHD7zmnq/0i1cx4Arz0Lqh3Olg+YPHYqdKomJ61gUjjGhTbwsvWAgmXFlDAVpQdaYSPHmy+pCRZQMCOc2wbipo+dZKu1UycN7BnO5j99B2iX3buDXFY1GgfsI+Lwn/Ub7eG48Uz19VWFJK/3Qc3909LM/+7PxL77zOzJRAN8e0B+/xiNwUEagzkGpAmkf+tCH4k/+5E8iunimlOplQozi6m/5ltyAIzMsuyUwh/eJDv7EyZNx9VVXJajA40/2+zl8goG7Qymds3xvraCo0uHxjHkBdm58IuXEtZVPct7pM2dSs04bAG6ld4A2xkVJJ+cD1njgxggAZEAN4BMwOR4DktsvVtsfch+OJViLIeD8Sy6+OB5+5JEqtkBJheUaXLgm92d1oO4eVQ8gDABh8Kzxw7VU1lDjhjr89C8pquFeevusbDjGnbTqMhCbm3lN7qUna86AKhX6bRwEIwcoGiS1MB3gznGApPRLUyevl1609qwA17LMjMCrV9301AV02pFce7+fFJB8vc9TkOe+xjsAbMfNeyiXlcqRDtII+T1zBdgMBHOMxiCvd+ttt4+e9cxnRI/tv9rFux/j/UGBunE/nSwGtQCQV73qVQlK6zulzIHFvfQi8erxbiUCgj0AACAASURBVK20qKfJpIYNpVY9E9gSCoA9x7oxB7p0VxIUE3uYjcMrXhZQBXjxjvXSub57rXItQApABygAbK5NQFaFjZt9AN4ch24foMWIqCen36woMARsIIKHjycPOHAsv7MCAUTVkJeNSkoGKeBjlinxCn43KYrxor0GcpWwEgcQVJUZAoLWocegqUgSdI0rMF70hz5arRKkOn260C6MgbXwOZd7l6xeKKXyPDiP6/MZYMxxjA8GQw88k5OqeABjJYgaFKWfbFkowGPYs8RBVVBSgyoo6/XTRgO5XpNrKM9tKoQEeoGbMZMy0oFoevjKVL13szwz9+feNb2zs1cqobEry2AwStAfc/hjIDxII8CmFYAYk/8XfuEX0psFGFY2dxP4pCL4CbAA+BgEslEBN7ThqSJ55OEEFQCWCYpX6bIf4MR4CFgAN4lFlj5Qgmm9e8AzAafdTk+eCYsRcKJzPoAFFYIHjRIHwKQ9GA/KG9Mu2o8xAAw0IoAT16ed9PlTn/pUrhDMCuZ37g1VNH9oPh53WdlPFxUPAEK/lWdS2x4QZB9Z6Ra9crdSBPwxKvy0lj1jobSRfjBWjLl8vbtR0VbGSKOKrp94g32ZmpqO1dWVHFcNDIZJz92N0AFFxhgjJ+ADwHkO9ec7nbo6sAlbqovoH89T0EWWKR0j7aa6RqeA+8m90xbap8xT8NXJkKsX4DUuGhXGHNA3aOsKoRnMVQpqAThzEaQOjVm09rIiGgvWVnonaV0O0mwf9/XAjED1VS8BUegbdkKi3HerFf/0T/8cv/+616XuHDkfG25Em4zTxSyXwDkAw9FjbOe3mPJH3h9UummyXQFHwIcJzARn4poglZObAlfdUrTMCbnGvq3HjtUqHLM8majqugEmwEJVjUlKasUBREABcNNz5qEC6Gjs3UmKPlimmbahsqEdVvWk3YAc18lNTCod/XSVZMVOTHvDYRw7ejT7AJBhyGgf/4gFStvgzdNOrolxxLBgKN1oZH1jPQa7pW48/VQnj8F0ZaGSSSC3WBnGi2NmyDHIstJFpqhM1sA797SkBe/RNgHa1Vnh60ste1cyfDfoa1MNY3IV1yEZj9Ucz18vXVAXhHlfHt06O1KHqqqMT/C+cZBU7DSKojUpHoOzqnq4h7ENx5FVoSofKSXvk3GK3NB2/BqPwAEYgcFeKRtbPKpWggWz95FHjserX/2auOuTn8zaL0xqPNCZmen0OvGG4emhalTFAKKAGhMdzTte0ulTJdBqoK0JMuxtilZcdY+cseqPwiOzg9Z2ni/nDbAxgaVipB8AUTzWrD1z/HiCi0DHpKed0FN4fAA6/WYVgsfPP0odlwDyBfHP//zlGiSgdmkj53BP2gUfDx3EtQRBjsnM1WoXLovE0X+D04wzwD7Rm0iDkJQTlElFf0gBsSIAgKGVXB0IziaVMV5SSCZocQzjoOcL+ElnGCuxjIH8vkXWHOM0qtOTubETY+3LXAvlsQZcBWb19B7P+DZpG71zVwXGV1TM+D3Uq/c6GgWTupryzaa0U7Cnn9JQzVWIclRXJ+r5x4B/AIBu3MUyAqxlS22cqmRCK+Lh4yfj5ptfFe9///tLhuveMD1TJs/W5kZ6x7ysYc6kBrgAW8CFQOjTnva0WqLHBHOSqY5g8moE+AmYAp58zjW4X1NRIUiYmJWr7mpfVn7SJs6TH1bZA13BRJey4Lr0CfoFoAMo+ZusYV58Tl/oA953euxnzqQRAVwA0yxzfM896b2bIAbIcB4Gj1UAFBCACpcPDWQiJ79zXYwE17aImPQNnibJUgA2bYcyYqwAd/4xPoCwnn0NXtXm4Iwhx2EoAGLoIoC7VDktBSEt0WA8xX0A1N1jHGdnp/P5Kps0Q9j7Cf7OI4yAAVhWQtBu3EvgVdopp854SfnkSpHtMCvHQ5DO58tqp8rONTNZ+oZ7A9omcLmSYGxU8LgaENxpB5+7gUyeO/bwx3B4UEaApXqhPCj3HfHgQ4/Eb/7272QhMkCKCUHiVNn+rxWjYckWNUOUSZmlciuKA28Uz7bIFR+oaRrG01K3buYB6AEc/OMFmHGuE9vMWkBDr55jU35YUSnc3+ObEj9L7xa6ZDaWl5cSAAE7VwYYBWSX9B9gBbAxPOj0b3jKDcFetBlUrBRCUh4CG14+KwZeADZjRZuRPnIMRojPoaQwMHzG+NBecw5MYlJ1YmCXa8vjq2nnMzcmKdLUzdwcXiOnB4yh0NumHfSXc3mpAmrq2qWiOIfjCufeqXam6tZFJOmfElwMEmPcDMgyVnr17VY7cwj43Gzcx1LKNLX+zc+lXGgzz02VkX3Q6zc+0FTe+H1q6v+NFZQcAoxe2bEr7zMG/IMCd+N+Cvhs1Qk4/s5rfjfeccs7a0Bnss4vLNYA0uuWPUr5p4fFhLSUAB6ytE2Tg9Wb01tlAqr4UOetR88kpuLlzGypzS7lw/UAHYG1GbgThPX69Rg5xzLEXEfaCODk2oC8ckwMkbw01Iq1Xw4vLWWsgtiCihauZf9VxNBv2s6x9I/zuXbRqRdOnPsxzlwH0DcOwXlsI0idIoHTthuUxhihujHxivvxO2NqnIBrqr45Xw2zuraWhpJXCQTD8ZcxsV4/9yrljctG8Mo4GVf7bF8YD+gojmFVQLvVwfOeqwGeV1N2KY+ugdb7bjLpcvIc25RcyvX7PufyngaO3w0eW0lVqsfEL8aafzzvNCZjwB8D4UEZgc0tyt2SADOM//yf/zh+77WvjcXDSwlQgDf/otWuJxGUDpMMGkTwYrJBYeDR49UCFPLbTDLT8E0uAqD0ss2A5O+sxMh2ocNRevrSMdxPTlrPVA5fAOBzaQJ3dJIbNmtXGkKjYRIV12DymxWrXJPPoUTg8DEQrhroBx449I1gCfgCHgApoMr4sGo4cuRorKycrQPQGCb6wLji9UML0U5+ZyVAEJqxALhd/XA/5ajck9UToMaqgntaW4h+cy6UEX3keQBsBnqlkeTqKS3BpuPcswA+8sqdKuC8kVOAY3lGjhl/6y1rALgHz46+6XnriTcDqAKvAVQNOD8dFz173vNa3JvraDxpg5nISmE1ELSl5AfEo0pJaJTNbuZzjcQY8A8K2h3Qfj7Kk8qMxN3427/9YLziFa+InayaWCibVDAwuSan0ovM9P52qc/CZIdmuejii2OuKobG8eqqVY0wxIChqf5ObAFaTw1QAcQ43yCvE9dUfa7FfQUAN9kGJJQsMrENUtoWQIG2Apz0vd1pB5SDwWHLDGtULOdAm+kTHH5RopQNuwUuPV3e4xpw4bQNhZElFOwXBuzYsaO5laLecq4GqpLRWcd/czPbyOcAPKAPmGM8pbL4XLmqHrSea8ZYqkAw4+xKQG6eFQK/W/dfQOde3MPgN32lGJqeuUCexq9RHsEkJz328/l6Qbs5zXhWtFuaRoPtc5WPN2bDcVJaGG7O558xDLl6+X+uw/j4neA7xLG0dXewm1s5YlgzeL6+XnbBGnv4BxQJ93G3BXkmkkCe77XaqX1/xStuTG36HHVcJkv1R2WUa+tlxyQm3mrlrcr1Jsc/OZlAJXBKNXB8WY6zgfeRerMOJql16fWuVZBYswcA5Jryy1BGHGsVSSYsAItn7opBjTiTm/bxPrVZoDIwCLWKpgr2cryBSwBZKaR0lZwyHD5jxfvc/xzPXerU8BlAqoySfWelnbguL86dn2cDlH+uNySnPfQRKSVZynrMHMt59FeqKqtfViWGAT7AlfuhdEIvb0BWJYpKHJ8Nf3MNlT0cL5XWlChmPCe/FyW2Y9E6rttMQpNbl47hWrTVZ46x8XumYdTY29am2qbEkUphNY0B73EO4y2tJ+BL9entMyY6CGr6+f5iROk37TM4LZUk5TMG/H0MfAe1awK+X/Za9bKxGa95zWviLW95awIR06430U9A5l9Zbg+iX3n4G+ulOiOTH/DjdyYWwKKChmvzUv+MZ8jLjbEFBSYtkzkNyepqgqJKH7xRwW5zcyuWlookkkmqzBFQwVvj/kxq2sB1oDp4jzZyDT1c+kIbOUYljtJE3sfzdRXQlPYB+ACGnDbtRomzsrqaY9YsBbG5tRlHlpYz61jJINcqSU949P26YBrt10tmHDBK0CsEjQE22kghN+gjA6a00xWG3DXXRtaJoREYDVhyjP11BUab5dyttilNw/HcC5UO1zKPgXFsxkdMWpI6MV7jCoA2cS1VSPTHazR5fn53ZeFzan5Hm1JKwd6VhPw9baD9yISpE+T3L59TVT+HZ6cBd/VT01RjD/+gwuL+7bcelBy4XteHP3JH/NIv/VLNf/dIyZ+aTvUKkxgAnOhP1vRAt1MKUQEipazAMMHDidXrURtmIlcE29tsVF7KFQAcXI/3DYyml0kCV1XulolqViSAAcAbR7C0gklCSjCLp7oXGxuFNuL69C0Teyangq1KDeRJJXgPJY48dfoERQRHDvBzH/qEV8h4cP1mOr+BP0DZlYVji4wQo8M1MCj2mc/l0TlP75j2qrDBgMH9cw7jZV0dxpvkrkeOH6+rUWJAORdjJ+gldZFGbjO3ZKTv9If+Mb4GljGsGFXGhPfMwgUEi5RxJ2MRG5sogdp12QXpHa7LNZLmayRoSStxnOocqaek06oANu31dyk76TIBn+vq7SthzRjC1nbScq6oXE1oxKSipJQMKvM8/B5yjjTa2MPfv7h3YHtmUItJ5lIbQP0/f+lFQWE096CdI5V/rvD3LqmXjxxNAE3vbbtQF4AlwUNruDMR3W7Qye7Ea4Ii7VBGyfVV9AAe/O5kV+EiP2xde7w7rgeIKBHEi7R2PMcbCJU6wEM2NgAouA8tIKpXKRcsbcPY0BbAcr0qs0x/AAw+4z56rPxUYUS7yFLmJ6WMWewouWx60Vybv/U8pTcYH+6Jp6/UkDHm3jwjDADPgdUVbTBfAUDUc5XG4DlxLe7jjl8aM+6bAeYq0MzEoF8qhDY2KIhWAJdxNODN59xHL1vVlaoox5yfnM9LKoeffidUWGlMXD1wvM6J5xvU5V787ipP6s3noP7eEtlSYjoJ3JPvqOOkbHYM+AcWFvd3xwViJ9Tb3/72+OWX/GqCBpMk5YuA8MZmgotgsL2zWyfrDPfKEhzglMuW0lGnDiCpLIFq2KyoGO6PV2o6/PkUgcDQVOAAzgCfHC33noK7Ho1KKYEq0xVjAYjhXZOIjz4dL5l2MPHlnwE++sk/2gGAHa62R2RcbLsJRwAsXm6WVqgCrKpFuD86e2kJvj1cjxWLdAPtA2Tphx457YS2oS/Wk+Ha9FMFC3/TJwPkXIdrqEAykQzvXqUK7ZemoC20z3vPLyxk5U3GI7eDzOB1AWSME/0WUFmZDQYF1DO2sM3nJEbtleBnpcZxxTQx0csYDS8+95+zSfCnnc32OcYc5+8aGR0U6RlpH+5pEhjHuHpojh/fZ/rNM3D3MlU+nMs4+l3LYPyY0tnfwHcQe5eTEK8LiRtFzE6cjP/0C7+YRcaoCzM9Mx1T/cnk8E+fPpPqGwKegANlf9FLJic7UcCc9wE+9nnm2oCZIKfMD8ABYDPZaXMzr6cUjnLJZGMKOBkUhU7q9xOo1lZW8x5o4AHwkuE6H4ALdEkxNqVKJeAOGPGTSpBswCK4XHFlqeLJ30eXluPMykrMzs3G5PR0LB0+HGeqjdAvJInqwQfj8OGlTDIjWavXKyn69JMxAJwtfQBgwuFTjsGM1OTZt7bqZCPOA1gsRQGoWg8fL9XtCwWmLCO9u5vj3MymlT4RaAFQi8ZhPLiv8Q1WN/QVQ2WANvl81DG7OzlGvCgkt3gYyqedtBvjT/voIz9PnToR62truc8tIJn0U2UQ+ZvvEvJZSnHkqrHaFjErDHc6ucpx1cA9uQ/8ujkctLlZtkHvX5WOKwUAn/d0VjQyqshUZJkIZnCa8eG7R78w7pT4OHHyRDzucZdlLIXvDjRdUl1jwD+IkLg/+2xRKL7gWQArN/NpxS3vfHfcdNNvBNUBAdakQtiH9tSp2rOUa2eCM2mge6ape9/p1JtlOEEN2EpbGBQG2C2ZULjhEvyUWlK+mYoTZIrdXvQ63Thx/ERceNGFCTaZLUvd+Yom2BkUvTftyMDoHuBTNr4GsKamp7OA28baWrZbemY42ItDhxdj1G7FMMqWfhRuw0CQLMWqBaDi7+Ul8gkm0wC1e2W7RGmRNAAPlyxcfsdbVwWEMUpAZL9Viq0RTGSDk7NnkntWXdOkOThOKivHYGIi1ggIV8ocgVE5p6okrq0+31o9etfy1xrhVqv0l+elXLW5N0CORa9XJI2AbLsohAo1VfYJkJpSTSR3L/9Pu0vAd7ZWTjUVOvYtVw4TZRcxVzJ8R6SJOKepKnOjHLX+TQotV3xTU9lGxkOjRSIhuSXWUuIn7fU7zbiUrNtx8bT9iXwHtFcCPl/+3T3ApBtnV1bjppteGR/5yEfS42dyMXEAfrl6MziZzEwWknmYlHiKAB8TlYnPeyQNWTaByShHKk977IILUpfO33i1XA+AZPLxT+olYwY7uwFtdIrtBC+8qBTfqoK/Bup2h4VWYC/Vbq+b2urN9Y0E/Yl+KdSWwNqfjOmpqXI+maxbOzE7P5eJZZvJRVPitx29KjszpYx7Ra5oQPLQ3KE4deZk7hFLzEKv3UAjHr9cM/TO3XffnasAjnMLSMaomXGbAD6K3O+3ZKcS4CzZy7SdscRDl8OHouD5qJ+H0oIqE/i4Bs8LqqJkL3ez1q+UUHrXO6XOvUqjZqxEo80U0VBPTZSSF3w3OE/aRxpOQJZz5/68Z/DemEt6+9B6m5uPyrHA6ArQGXiem8sAvmCvweL6tFlPnrZKffHs6BftNNgsJcSqAnWZRkYVGddzrwGzrMce/gEFx/3Y7WbZ171RKZaG7v5FL3pxThyoFiaJATwmFxNBLlnPD6qAzyiBq7YcEOBfM4gGIOiJpipkYyNlhfyuF8YkVOOvfM/z2BSdoj5D6p1TUGtQavek7K/biU4PA1V4Z1UfxiSySNjeMDflziQqDBw/k4qgdv5qCUIOhjEcDWN6djaPlyqBhGB1wEtvELDtdNsJwIwBGcUAGG2S2rrk4ktibWM9zp45k8FU8hkA9U9/+tN1Jc1sK7tWDYhHrGSVUSgTdq2yPo5jgCFCls4KgzFTYcNxlm1283aekwXpeDbkHPDiXlyf50p7V1fPVpmnJLiVFUWTY5dHzzhApxs7W1s5Bhg+AJV2mGvBeHGcMkl+uqrhefp8DabTd5VAAHNKNfeKbr+56qMNcvcKC/zbtppERXsEeksp6LiU50ddo916RzL64ubvnGd56QyWjymd/Qh9B7NPj6J0MpjYij/+kz+N17/+9cUzrbI6AYDUc7fgxM/VrmcysVtU8Rw7sTA/X9d7TzkcmZBVwFEPUc110gfb53ZCMrhr4BGQAJBchqfCpduO3eEguXA8PrhhqIdUDVVBTSiXlGPuln1U8RYB9lytUO65ogSo8yKfn23a2U1Ds7ayHp12Jw4tzGeQl2vVuvHJyTQ0AAvv0ablI0t19UU98DQElc6cVQtAzD930OJc+H1WPw+xD22rlascjAbA40qBhDI8aFYDgCvxDzZOcYN2aQ4VJ4AVq4Hjxx/JY/gcQ6AkUWNM+wzmEvcgECvNxLX0pDWWTQljGuxNJLWjHAfaJX3DNRPcM6BbJJxNr5z22GZltuZdGL/JeAErsUoxJsXkasA2KYNlrAzOqxZydalhVmWls8EYoZLy+8U1TY7jO62SaUzpHExc3Le9bgL+CC97cyt+7ueel0DE5CChignAMpfAKKAlYAMoACSKHUA61TIrK3VFS85T9eCS3qCcGazcX3BkwustSvswqZXNJa8fw9jYKpzx7MxsKl66XRJodmKwU8oFFDneKD341GUTjIxW9Cb7JIgW5Qbeer+k1LMkALTwUAGqhfmlPJe9S5PmmCzUCquH2Yo3N7aQXmOvFOQSABkPJZ18cegT7wHeUgiulDAABMbp+2233ZZjZ5IZqwBoNGWX9IXzAH9pIsssc44AqOInDWRF7aRBrECN97Ms8s5OxhcwSFB5tEEqRlkrz4c4hiCrp98alsxiwRvg5LugLFOANbjaVNc0lTycr8LI66Wsk1XXRMmq1bPnORcpawn4Gn/geLO4zY/gGNrDT+5tQpq8PKsYhAYcwz/Gz/gG33XG3qD22MPft/B38DrWpHT4/RN3fTp+/udfELOzc6U41+RkgpBejzVzmAx4o0xYg3dMrlMnT9YTTW+Xz3nptSb10y8ZpQAEfHkG6pDJzc/XoKb2Xu8yg5Gb67kKAZAmexNl8/PKKOG94/nrVXI9vHH6xS5dyAehdeDtp6fY3u9kAkKhGNCcD2OyPx1bmyVxh/uyAjl69EhSLQNiA4NBrnqU7pVVTAkiqjUXQFyZZOxhdzfB27r5gBC7a7lTFWPBzmH0C08fIIbzZ/9eDAJ9Mm6isQSYAHy2W6Qf0D9k3tI2FEZf+qd/qseG6wHy3BeuXw8fw17KUhTOXConn0u1QbocO/dQMjussqtZLakc4nOcAGMktNMALqu5jIFUhkdwdeUk8JqMtT0oGbEcT5s1RoV+6+X3yRgF1y7KoVN1QpyOAseY1yFdVJLLCOCXEhfGodiG0lWPlGAa0TGlc/CAcb/2WMAHsAZ7o/jVX39pbvEHBZA1b6oiaIAZQOJGJNYhQUpJcIzAZ3KvVY0Ufud8dc54snrfXIuJlIHKivZgfM2I5Fw9Y7zbuTl44mJ4kIwil4NymeyXFQQeOKWSAfsdAnF7lac6jBi2SikIdpCirEFKBzvFY02vdVRoLICBnbNw/ftTU0lHADJMfCgPVhOpeUeZUnHUesFw+PRTzhgKhb4zRtbs0dMFxBhb+k/FzMwN2C37ADNGHMdP4ih33XVXPOlJT8p2APrnK20ER3ludfKAqSsqjrGeD59zf2sMMcaqZIbDYrhtp567AJ/BcWr/Q7d0e7FX0WWCspw6bcFQq4wx25rjDKhmHKASA3A94g3q7/mO8W99a7Om0fjMoHBSdRjdKo7CZxgEg7Y6CRxHm7mvXj/n8JxQSrGv79raemZ5871ivIglmdTGGHEez28M+PsV/Q5gv84BfsT9Dz4U/+tP/0yCgIBIUJVJCXdsMpX7veqdMVn4x0Q8srycHioTP2WMVfVDQBAP05owBtIYcrxo9NoAiYFJ+WQ13nikGJPcD7fVjnanm/QLFQ5ZjaDGSWALgsIVDTAsnn3Zb5U7Felgt9OL7Z2t2EvjgBx1L+kgVgDD1ija3W5F0RTPnCAlqwLGZGl5Oft0+tSp7C+VQDe2N+vSEsoqDUTiAXN/QElDpzEA2AAgxpZxoY9JZwwGCTy33/7BuOSSS3NVcMstt+Q1AKtSrXKtLpmQOvLTp9MgcC2ugTFVhmrykcaFc80m5rPCv2/VlUbl3AFMvXt5fX4mvRVF6dQEcQOmjLTxGIP2vFeMZ9Hh60EbrE/qDTqu349F4h8VncP7rvAMBGuY9Ox5n3ONf9AuVlPcw754Du0oMQdyE0oVU2M0XE9DIZWURfzGHv4BRMZ92uVzssxRvOs974mbX/WbNe+bNEK1C5PgzQQE8K2SaCaowGAQVX6VyWcWqmAGkLD0xzDkhK54bvX3lvdF0cJ1DBTnDlutdm7kvbG1lWAzOV028F7f3MgkoDy2W1YduO8DLg4V0SYwSYEy1Dy5TE/vvly7Fe3oJI2DUVjfXKvr629tFFVJr12SzDbWoJTaMZXaeIBmKwajvVKrv8pezR23qrowGk6DlQAQ/Sj1awh4ziVwMr5QPK4I8Dy/+MUvpqf/nOc8J37lV381Nf+0l20Q+RzFEisdQBSwz3o6x46lx+rqSo/XXAkpG1dgjF0JhpaSBfLwGHMB1ZVF0mjV9n/QaRplnyttl6rx+dM2rgndovHW2HMs1wOs6Rf3Ydz4HszOH8rzjDukeqpRHVPZL9egne6EZqY2RpIxUCkmhUi/SqbtqVw18ky5n1JZ/laGKuiPAX+fgt9B7JaAv7m5nbtZfeC223ICSglccOGFOUEEA8ZILpaJbrVDqB24+AyGTk4myEoXAO54nCp5BEHOJ3lIwAAknNgG8AQgzsnA6spKDHbJGdiLja3NlGKmpno4yCzg1GqPSJsaJZ0DV0uJ53a7y84pCfJkl42icMGdFkBfkqn4126NYrS3k3RR6tX3hkkjkfBFCYg+xd+IHVR7zmZge7rskar3CHCp+6ZPjplGQH5ZiSIGwpWNpR2ge3jhuQNC0GyAGEaQ/XIBfUCUsSWYrlHUY1chpBHiORlbMLmK50NbCIaSicy5Zq1mTKXSyGMUMEgYbg08HL7yU4Bc7z3XUVUpY343WUv6yOJscvoYCd6TtuFaeT4Jf4cP5/dLCof3MzBOQlRVNkHDQlsd9xI7mck8CoPHTbkm1A3ePc+X77n3Rim1QFmJiBxTngFjNAb8g4iM+7TPAv799z8QL3vFTfGP99xTe2mA7sWXXJKTDs/JcsZMUDMS9YZU0pT67UUdAQjo7TJpOU9elb+lOFhFqNAR4KUkmJDKNDEi69RtmZxKg0IpAEAezTbgT6APsN8DzvEIMy4BSBBsJEg8nRJRjMBgFyqDMhIUixtEG+BPGeBuTHVaMd2fiEm4/24vDRiJRojfu6N2loDYphjZzm5MTk3GqF0UI7Q169BUG7gbVGSsACrGI2mgubk6EKnihM8LuO1l6QaAX0NBZVLGlfG7/vrr03C+973vjTvvvDOuu+661PObLQxgWjyO50XgGlqu1sqfPRuXXnJJPk8VLBkTYdOXyjjRFtqedFaVyGTQvgbm9Y16kxFXDSpx5P8zLlTx7TgNOgc+W4P6fi+kZlKhtbuTggG8b8A68yYqQ9KUCEvJaAz4vvG54yBdY6a2iWXEawR82qU3z/k8H8ptsFoinjIG/H0KfgexWwL+pz71YrtNTwAAIABJREFUmfj1l70szpwtASw8L/hgdriieJiZoCVdv3DN0BklE7QESQEDSvTCMwN8yu94nwlPIIzjeTHJABFAKZOM1tcrXpydsjbqCpSUS5iZm4uJ/lQmQ62zO9XWVqyubcSZ1dOxRfAQgM8A7BANYbQmJpPWAfhHg2Hu0LW4fDS3agRQ29GObrddSjFEJ/aGu7nDFTTQcLATnSHeLULOQieh4Z/sTsQhkow6vTiyuBj9Xjd2NrcjhnvRRy5YGbOUVPZ7MTM1necxbptbG3l9gr+tVic2tio1TAaUS+C5UC5lg3A2OU+DmCDcicuuuCKOHD1aB1QZe+gePO4bbrgh3vWud9U5Eih7Uh67ulpvJykvzfizqkCNIp0GyBdjXgqG4c2b4dwEcj1h3kuA7pZiaryvSkdDYQCWY7m+cRuetaUslD3ST0sby9Xnd6k/kYlqxGzYdAcg5rqseNTt8z0yEM29NEr8NHDtKorvY7N+Dlm2sHoaX47HGGC0GBv6qOR1DPgHERn3SZ/xenkBZKWwVScGw1G8+c1vjte97g9SmwwXrofJsXpFprqrWbd2CQoTOVo8aF5MWkCe95MDr/aUFURcinP/Eohci+FgN9ZWzwQuc3eiF8NWJ3bYv3ZjO06tsvvUduyNBjFsj5LSGRFg7VErZzdiF1+/RQplTEzPxLDbKfx9jGJmdi4Wl5bz9wIqSP0KfZTnJM9TtN38xhjttQj4ovJpZfYxweButBKEZ/sTMdXq5ipgaXo6jkz2iUimnh/6Z29vNwYEQ9vl9y6gx0pgNEqwH7b7sTdqR4caPMOiOFk4vBCEECgFsEblzXYnpjBQu4OYoG5/fyqfA2MKcDJm84uLcd3118Wb3vSmOqELw2HJY3l7aRKeAUBLDEZAxDDwPGknKxDLFOjxApgmNanEybhLrkRma4Pvio7nqtSR96yvo0ILsBakMYauYlzpSAOxWjPRb3NtLZaOYrCLdt62Ac60qcguh/ldo03e33r4gD3HuRF7xmAqcJfWwvDwHsdAk1155ZW5ITz3GgP+PgG/g9iNJuAnX14Nwote/H/lvrUEsiiVq+fDRNF74lBAIfX5lUwP786yCxnQW11Nr69pKPic4wQXz+W4hx5+pGy6sTdIT5myZZRzoCLn6uZ2bCCNHLZjmBx8N1pIsDujoF5OwnOvE5GATwJVK6Lbiz6A3+vFbgPwF7IyYknEUu3xWM+fqw5GrQR6oHiPn1VgOcsysB0h5ZVRqIwiZnu9mIlhLFCeeGY6KaCJbjsmkRISY6C5tJMVCP8oLdHuxSS7T1W7bVHfh1UKktFsG4Hk1JnvZFxhcWGxLirnWPIcqRT67c/49uSb+cd4UrYBOoLxRsoJAOqdm6wFIOIF5+Y11UYu0FoqYvzZpGSURRbaC/lT+V64hWLTu+d8V33GJjhH+g/Dw3eF9tA2Yzu8bxyBJDdyHvib71SqnFDwLJaxyJIHleSS5wgnj/3mPuaKlNVWP8czjUSrlTV5+L7RD4wf30UMIMaCMSNOQjs4F/DHwI4B/yAi5T7pM+HM9PCB1gxutmJ3sBc/+ZM/GcePl52PZufmai/dEgIqNlRRMBncL5ZJy+ThGOSLTtqkdAaFLsErBWCYYHigBB8z0WdYJIu9bjsmsr7LSnzlvvvixImTCbx9lvKTc7FHYHZnGK1u5L+vAvydQa4MgszcqeloTfRjJyf6MAPDGDE9VIOneorNR0ugdy8Bv52AD9gD+hgCzFEXm4J2n63ykJKy0ckOiqF2fsYKYHl+IY4uLcVkpxf9ditalHzY3MqVCJw6tNE8xcAG0GI7MTXB9o8bMb+wmLEIaCfADslo6tepZTQ1mbtUAXa5F0G76NpJmuLF8yBJi4qb937p3rjvvvsS/DkeT5VnZeE7KR7/Ls+rVCoFfA1wWq6B6wOQACHHAIztUantb2D3/MAqbePl6s6x9zi+Z+Z2ALYmlRkLyfyJXq+WVZ49czb29gZZqpt7GuylXyX7+ETZ/hL1VqdTl5LgewfNld/b6am4+KIS+DYrGUCnH3x/GWuknbRncXEhDcg4aLtPgO+gdkMPH48S0Af+P3P35+L5z39+TE3NJFfKpFK3zERkQpndKM+Kdh5w5zgAwqU6ShYzQZXtyakC+GrMi9wSy1OSZgDNvZ2dOHH84eRpqaPSm5qNNslOw3ZSO612P7oTnYjO8LEBH0imtvrkZLT7U7EHbUOyzWJZscgp6+F/LcBn1TPEEEa79vDx+LP2TqcdPWr/t0bRHTKKEZujnWSEkHq2qlVAP1pxiPGcmoyF6ZmUcbYA8MFOTLQG0RntxogSziMCxGxn2I252fksP721vROTs7OxvHw0HnrkkdhYOxv9iW69ubkBVwERiSbABg2BMc3V1Npa/N3tt6enSu0daDf6bQkG1TN4u8QWMCZKKk3WMjlK+i09egOnVC2tSjXzvkbe70dq2tPgl+C85zn2at75vnE/4xjq/Ym/aDRUF/FdNPfDWvYGyeHkqY/Ddwzg5hza4rk8f87lGvQHoOd7qkQUA8KLzxkja+zw+djDP6houQ/6TaBS/p6EInjq3/6d34k3vOENucdp7nNaKTOUXTbVF7k6qEoLUG6A7FWDfHpp4Li/K78jYKgnxzWYSExyavcUMBjGJhuMP/JQ8UQpvzszF52pqdjea8dWyiMnotNvx6h9HuAPdpHqUAIyaZ0W2ZeUSuh1s7Lm4SPUrofnLVLCpqf/1Y8UUkkqBw8fTx/gL95qBnNHw/TsO6wGqE/TaaU6qE2wkZo9rARgEAZ70QEU252YnZ6Ow/OHYp56/O3daO9uRXs4in6rGzMTk2kczpw6U+SN/clY39qKPjkG62zMvhZ9aJBq9QRQHTo0lxnGPCPAXO4cAMXTRXrIeCPnxNNP+uwhxhZgrxLQut0EN661snK23jxdXp1rq47R88YQE4zeXCv1432+zbEt1JkxEmodFfmjKiDbqnIJ8FZLb/B0wOoz4y1Fq8/v/EvqpYo1IKEEuDGAUJGAPp66KwdXH1Ja9AuDoLEQ8FUiMW6qxyzIlo7JOPFqHyDfAe1CbgqenHShC3YHw/jRH/uxDAKyYxRb0XFM8vXsrlQBpME3N9tAKgggMCGRrgn6SDKt16IUEI+d8wyQMSF5r2yMEbmi2NrciIcfvD/WV1fSuyf1vZNeOoHbTuyimWlPRKfX/moPH8Df3YtWm2qYWSsh2tMz0YK/7bRj6djRGiyZwLlMl9d9jO8B3j2F5Aql045Bu5X0EggPHwy10CM4SR35wSD2Or3UjWfYl7GDhx8R5E1OI5U88P+A9nS/F8tzk3F4eipm+5PRH0X0hxHdwV5Mdbq5wxZqIqSq8NibO9spI+UfY2wA3dwFykkA8kowyQTOBLVuN574xCemAYHSAfQpzsYKAPoHg8COXGjakatSV4hgJc+S8QFI3XxdySiGOMcuWllaoRlozXgQiiV2RasSpJRnmiMgJaQEV409qwwTzvgsC/U9VLZ41NlQzksb5P0BaHe2yjyLinrie5Ub3VTqL95XRMD37tprr03gZ2xMCuR7AZffLP6GSo3xGgP+AQXL/dBtPFKQCV6d1yfu+mT87M/9XH7Z8e6ZsAC+HhWTV96VCWg5XAwEn/GPSefkhvYwC5JJhQcJcBjEY9Jb/jf1z9GK2ZmZuO++L8fZU6cy8Yn2zc4eiuhOJOBuDQvgtjv9ErRtj9KjZlUQ3Q6ZYAn4ZJ2SbQUkdaano40SY3IiCNgSGG0GEr8qcJtKnOJFpmaHEsFo6wFbdkfqUKmzUGAxKgYx1wKjdrQJKmQyF29mZtejvirlisZOslxnHJrsx/LsoVim0NnkZMxhQMhVOHMypvvdWJiHgtiI7d3taHUnY3NrkDEXxjbtSrWPMOOJMqpO4pqZzRjM9Gwp1WDQHWDDw+d5UGxNfr6UIKAsRtHcC/Im3qmVLzLcEoxPCWuVN2BBvMyKBfQbGnjuwecZh6i8/LJKKjuR+R3TMeAn8QnOOb1yti67zD3pp3JhDAQ8PEoo9izAY0fumnLOqp4+qx5WleZ/8D6GkCJyGDs32OG7ixF42tOelmODcfT7nAFvKquOPfz9AH0Hsw8AJR5a8e534w1vfFO89vd/P1P1AXtkkhQ0k2PFC7JsAiPGJFCCxwRzWW9mJ3p03gfU8Y7U3QMITLLc9HtjIydfZromyKzHww89EAOW/a1SdbI/NR3R6T0a8Nv9QCYz6pTlfjLtAAfSRgAfTQwCklY7OpNT0Z6ajO70ZCwsHU6pKd5pyuwq777poYLHTcBH3kngcHdE0BaVEB7/OelmYflHxZMfdqMF4LfA/bJNZJqj/JufFeSX06Pb7sWITFWkjZ1WLE1Nx9JUP5anJ2Mi8PRbEYPt2FxfzdLE2wP25u3lPrq0nw1Suq2yHR/KHigODC3GmJLPrU5JtkJxgpeqhh2g52Wmrhr6fh/d+iABNT17avWwheLcXA2iJmIl/UZl0G4J4GpEef78bmKWWnxLG1h2wYA515H3N0agMcjtDCtKhzYZZFY44H69bLqOAwPFdOQodZpm65wAzuO7Z5Y33ynOR83EuDTLRfDd57tBoJvxwvAYuxpTOgcTJ/dNrynxW5KMWrlp86/82q/HZz97dwK++3xCqRiwA+Oy0mS1U5HLcCkejiuBv1IBk0nIZIJrVUfN4AEIygUtZ5zXGI6yTMDu1kbq1dGDLywupMe21+rEAC97D7BtR6s9Ea1e6xzgt0YF8CtZZnuE51kUNqh0CPj25qZjYXmpzhj9/wP4VQnNGLLHroBPsbAK8AHyAulFudMbtqM95L4CfAH7zPjlJ3VqypKg/Ddsl3IPVJ4cDaM73IuJ4W4cmujG0vRULM9Ox/xkP3qtUexubmVRt8msPb+XBeRyu0jMDd4yqw8UPez8VW0JOXtoLmsNsTcB5QEAUJ5Tqlg2N9PDZ+wxvmy5yEqC8gp8BkDy/Jr8vcZfaiZXR6NS7trPiAuUjeJLxq4Bcs4xf0PKhZ9cv5ZgVnp6FT2cg5HGgJi8xzXNP2AVwPeQVSYUGFnPc/OLCfoYLuM0tE9ZqjJQnA7GRGqSrTlpC1QWx/I5fwP8GAYC3mMPf9/A38HrCEJMJhL67k9+8pPxy7/yq0k28GVH5cDEdTNwJo4lcYt+HcqjLMlTvUAdmWp7u/5EP1rtUg+fpbQVIa1xwuRU14znqMLjxMlTcfzBB3OzEQAQ/nr5CPvabibIS+kglWx1+gExjoef5D/ndAH8QQZtAd1MzIl26vAB/MlDs7FwZKkud6yH+VVPvuHhU20TVU5ex6BtJmQVbh+vPaEbZU6MogOAlxI9luopNfhZM6SHXxK3yuet6PT6yNhLu9G/t0cZ6N1dW40ZvNW52bhgYTEOk09AqYT2Xmr/2daRLDBujxEgm5cVAMooqn0iR0wlTSZ4bdZGGICExlDhwjGAJ/QGz/dd73pn9oX3pe+yjPCJE8nxC9CukDKwOtGv69FblVK1TTMDV/A3Ccpxl2qy9o/GQEeDsUJDnyWpd3bSaFgIDqPkfrz0if6vrq5nKQb6apKfFBR9yq0cO+1YWy3ae2NORdL5SKmiiqx4ejo/R+7KjmRcYwz4Bw8n902PAaLBXkmy+cu//Mt4/RvemKUS/p/23j1G0vQ67zt1v1ffe2Z29sZwl7szXHKXkZYr3ilblMwsbUpO8lcQ2ElkQIECCAykICAc0bGkCFFoC2TkwJZhmw5JkxYty7RJWTRpSSS1XIlc7o3cC3dnZ+fec++evta9gt9z3vN19XComU0QoyVXAYPprv7qq6++et/nPe9znvMc7wGKXzqRtEf4HBOWCiHLDIULkz6SagEIRE3r164J2EMSB6AoEltby7oLhY6ac585fUb9UWldCKA98MYjAueTp07bOFewviL8vHh5U4QP4IPO3w/4OVHrHAcdkzer1qw+N5MAn6bVbnAWapE9X+oE4GMpQ+7Xwb2o9+5Lgpl3sFfxVKC+e/Zw7ORDrH10a3L9qS8KLAR5VwLxtJh9OkmSusBhc5Tzoq7B2Nrlmi03m3b3bM1qo46aqaOM4h5D3bSgMFJhEvdOiy5UHQtJ8jKKIrlIvAKaDz30kL5X7Blovv7FL37BVlbOiRcnSc+Cv7y0ZCvnz/t3nFxTAV59Bq5TX4Fz5gGsMR4iPxDGZbGr8lvkRVDxD0BXAJL8hsKlk0VSFFWtpmND5cOxBAyi/VJNBz+fP39Rkf7SgQMZ98/rorAsvnd+5x74gp1TIRcFatoBUDvAritVJPO/dr5TDv/PDf79R/dBQofPZPylX/4le+bZ76ooySczShivaAyNN34mRE6RlA0TqnBHZAEgeoIeIClIY2wmEq+PrTL0DscABEw2oihAl8jq0oWLSZZJmeTAfvInP2BXr67Z088+a1ao2CBXsA5ClzH6eyptoXQmAD9x+GMqbeG6FfYXHFArVWsuzFlraVHRbw81j+yRXdGxR4c/AficIuwUUP4I8PHNF2JxfnIgjtjw84Nc1CvvHU4ocxzovXI2UrkjZJxaTHKqFZM3sf7qK01+XLDCKGe53tAa+bzN5Tp212LLZuDwcSilgctO1zpbm5J7Vssl0TcYjjlfX5LCivvP4s1npm4CCoh7f/frXqf7wffxhnvu0U5vY2vDHnvsMSXvT5w4oe8n8i8hoQ3QldwxAT6fOMZGaO1jl3C9nDdkkhHds5tEIRTCgIiupaWXxbUne8M8LZRJ4fwZjVM47/r6pq6Z10LHQNWE6R7fcwQsUXDFZ+P87BSiajfUQxq/xaLddffdClamgP8fHUz++fnAcOYMaKwLfu7nfs7WNzdtfmFRE4WEHZMLAzUmARH7/Pxc1rs0/MUjWgoTK6IyEl6if/q9rMUhCbKVlfNWKhUVqYXzYTTioL3e5pYbkJlRRVm2n/0f/oY99tgf2/PPv2SjXNVGuZJ1R0TYRMI5y5dRy3jClkYlhRQZ4n4JT0J+Qv1oqeBFxjg7Zwt33C7goxsWQI0KKfTjPB/RuqSFUDBK7KZoXogMMOPDPxKvTwIXDt6jfadu4jGZCI7ksCqaZdPs4E5uIrFP6WVw+unHCZEPOQmlkvNDG3e7Nl+r2v233W6vm5m30eq6lfpdK9tAnjsb22tWqpetN+xZrzO09dVNqyKRpUF5r6tFSlH1aGyzrbZtXlu3dqNpf/G9P6pir+defMHOXzivZDt8NsoX+H3GBEAKrx96eJc9unEaj3ABjWCAnAI32hdUwLZs/Y73Go6of9ITn3Pw2ij2Y+zF7+QsaqnvLK9hZ8ICod4E29uZemdhaVmJaqJ1HvQWCHko9FXkG+J6+Xy4hLZabe1IGbvhlImVxasnXrWlpeVUd7EnNPjzAwbTT/Ln/w6AhYDeY499wz72sY9ZoeQ9X0NiKa41lxdou2dJXhN6soQ+ClVCacGEgQ7QVp8EZPJpYREAFEITHVF+/H3l3Ir1QXIB58AWFxv2Mz/z0/bVP/yqPfud79m4ULORVa07St5ohZzlSgCt+9KowKpE8dhIVat6DtpFP4/VyrA6N2sLd9ypY4PSwXiNz6OIVNF6olsS4Aff7tsAB3z+calYGhCdc488SZtTIdaeR+L5Q+LpGp1sSbB+AYcd5/1v+ohEL1dARDwe26Fq3e5ot22+XLJabmTsQYaDHRvb0HoDFlASuX5mTMiodqUhOFSNJJyb27KxkCtnp2evv/ceu3ptTT1xaauIuoooP1QzLAI8GA+MBcByMHCr51g4pebSbssVVNzTSLoqqmbBS8n7yBXwHYQaJnz2OWYy4RtjTJYfzWbWnIefWYSib3EOq+tiMdtlslDcd/SorLqDEgqPnejIFkns6KcbRVeRL4A6mqp0bjpCpwfs5zvg3LLZxz72cRXizC8uyawsAF1VlF0HeCbC5uaGoh/AWr1GsTFeXdWkZwcQTbgBUyZlDm/67W1ZzLIIRNUjkyvK17k/LAb4o4yhakRg9+3uuw/ZX//r/5UA/8knv2tWqNswV9kT4efKRMNuNIa9pEAG4E2A71nSkU6JgqXUbtviXXdZiX67iYMG8JnIituCi09f2mSCladyY+wZHPAHrDPi34n43WBNa0IC/GzhSNy8ipRYUJLPPMeCe4PXAvhCQN9xcCX5Yc9Kw5G1Cnk7MNOyuw4sWoUK4n7XttdWbYZEb3IEBSyJxklWVisekfO5kc6qWprE7IUL9sYHHlCkHMVNfKfw+yR1+QxeEb0jq2JAsV6n3eMwK6TTwgJllKiTSO5GEKHPnRqmhMqL48MfP3YGjC2NIUzO2u2sA1bQhlwHY5BxxHMcT5IW4O8Nhmpewnn5ni+cP6/IBqVNKHyC1kFrj04f35xXXnlFCWz+cU4SwuwSuAbG7hTw9zOaTa/tpncAwOn1+vazP/uzAl1sg4mMQl4pXX3JbQ+YuHi0M/mI8ryheEuTg8kNvwn4ExFGFeio15X8kudCp88EZYGIRhOcm0mH9a8SoSoG69ub3nyf/eQH32+PP/4n9sQTz9g4Pwn4AHzBCpWCgmMmJ9gO4IuuQGMv0Hc6XAlQ4v1GQ4Bfw52SIhrVHzjlIMplb641US1JdSNKwhcG7YIU1TvQu8HaD7jd6bzithPgx2KA0gkjuHEqfNtzhusSv1pw6A9L/cFgZN1Rh1g+7XAGVhgObAGvnnzJ3nDwkLUwmxvjb3/ZRjncR0t6HZLOcqkqnp/vlM++3euI2qq1SPz2rd1o6PuJ7xaFCt8ZzVUAPfIzoYN3WsYBPxLgwd+HUmeSD9fOYKfjctJ8PqvQZveIeVzs/FicQuEDD897ct/4OwEDYwYQhp/neXJAYfVcqlRVPxAgzXu+8tJLKsw6cPCgVDcEIZEv4HdeC33FWI26kLCPZuGBcqR3wJTDvymsTA/Yr3eA6O/MmXP2oQ99SABYb7aUlA3jLJ7DxyZkkxTlRBELE4SJx0IRIAB4E2GFnfKllXOaWBHBcR94Da+NrT4LxcULF0SLYJ4GUOcLA3vHO37I3va2h+3pp58V4A+tqgi/NzKZp5GMhcPPFXH6VJmUomekmUT1mK/JSyfR5ZIwVqs2d+ed1k4NwkU1TNAOaoY40SPAufVJwIeL9m+TJUTOmdA6E4A/+XodFwndVNU8SeiwWxi9FsBnp9KDtsnbuJy3nrFI9k3WnOwgsCIY5+xApWGL5bodmpm1cn5g3d6GunPxd24gdFB3pyM+XM0gi/gTDazWatiVy1esXq6o4pnvH2UKCz88+Te/+U0BK2AbEl0Whti0BIBGghWgDS4e8A3ahiQvC0ZQQ6H24u9ahBKt6Fbb0Eeu02cBCQlwKL04D8/F+XlP8jlXV9eksQ/uXvLgjQ07dPiwAJ/XTyaSo3KX9+az8veoKwitP6A/Bfz9imbT67rpHQA3H3/8j+1Xf/VXFU2VUeAMvWQ/ZJi1ujejBsgoZOH5ycnHxGeSEYGptyhdsNptKUNe+M6ze5JvnJdJzBY6JHcUWkEroAgCXGXHUBnbj//4e+wNb3i9Pffc8/bEE8/aYFy2ca4qlY4DPhw+ap0JhU2BRiLFXcCPlIAKnMY2Lpds5vY7bG5xQTsKFqpJwBf/fx3gs4iEbNBlhE6DWb6YGauh3HFzh702Cto1JNBX7UJamALgpOzB8+dWI3yAUpr9oVfsksMA7MPeYWfHKoWyFTt9my1XbaZctTsPzFlpuGP5IRmQvNQ+Fd8Wyfpgs7tjG90dKzWqttVF7lmUwRtFcwAdUT4AyCJOBAzFQQKXXZ7AVcVVbnfA75OyzCjYmrynPEfzecZQUDb8zMLBg4CBB+cNs7ZJZQ1/i8RwRPCMKYIIHgA1uRTGLdfOOIvxC+hfW121ZrttDzzwgK41evRyLdEchoXiiSeekMU054XOipaeU8C/KaxMD9ivdwAw+qf/9JP26U9/WgO7D9hXKop8GPwMchK7dKDyKkV3s4xJGQqb0NcTEYUKQlTOhfNZAjhkmABH8MNM3JMnTjhw4NY5GKmJeKNesg/85R+zg0sLdubsWfvaH/2JDYZFG5hz+D31qfVcZ67skj14ZAC0UHGulcbi1oNGKSglSqQ/xLBsackWDxzIokjAIfhl0UKyavbnKOkX/QLlE+G6diLJUI0+rdLdO70jlc51OVtx6KlAzen/XQkOxVtQQ+wWrn/cqD4gE+3wYfglo5H43Y3ZivgMwXixG7CxzRXM7pht2mHouv7QeuubVtbfR6rIHeZGduXaqlWadau3m7Z+bd3KasHorQH5R5QP+PH9/u7v/q4Wd75D8jLezNxzAtB9AGhE8qrCneiNG/eZCJ/nAWoolODluQeRTI/XRtQP6Ef1K8+FfDKktSwO0dO2PTsnahIpZiwe0dDkW3/8J1aqVtQOMlRCR44cSe6hHX0ePgN8P9cX/ZsZBwQqU8Dfr2g2va6b3oFub2C/8Ru/YV/+yle0hUfdgFslj0iUbW3vZC3gYmtNApfJH173gDuThF0CXC80Ds8Nu879M3nDsIpJGTsIEm1nz5zJ+N9xkh6222X7z//qo9Zu1e3CxUv2B3/wmHX6JElrDviU7gOcRY/yA6BFtFScOsBMa9xFez4B+OWSVecXBPghk7we8Hk+yvG1q8GyIfkNqVWMANoBn4IsFgXn8x3Mbx3wPWn7gwCf65iUdTqNlArN4ptNnnEAqPz3RWy5s4+hXhrnrDro2Hx+ZMvtWZuvt6xdKlsjX7Bcf2Dra/jl96zRrFm5hg3ztl25dFmVs1HkxGLMz9GXmAgaUMRvn2gfuwF64FLhevnKFX3/fN8hmWSHhHom6BsVVnG/UqFWADzgSuAQhVoEA9WqJ4QD6J0+8gU5dpqxiDAmkY3yf7M9o8QyCxPXw06FKD0sj599+mmdh/7A0DuTFCbXSc6AB3QlCwmLA9QjC8gU8G8KK9MD9uMdABgoQf/oRz+qhJSsZqE5Uocg9NqtZkse9UxedgCnLBgZAAAgAElEQVSrq1c1UaL0nMkflbNMPCYbWuaXXvqeJhtRZBTiBJ2DqRVa/Nh+QxMomlMUjTxyYLNzdfsv/4sPWLlE8cw1+8OvPm4b2wPLFRrWG+dth0QhihrA/jrAz5VLLg/kGABfihaXxIzKJStjU7C8nPkDqeBJdr6e+A3Aj+dIjKriONEu7izqLpwAKyw6/ys/nDpkTX7fPzjCvzng32jcjLl1XIKM+uUOrX+u2PRuXAMtPr7VKI4GVu51rDTO2WKjabcBgK22lccj27m2ZuNBz0b9nkzYKrWSNap128Gzp9cTjRP+M+EtHzLKRx991L70pS9pcW80agJUai0i0RvcfeRqRJ8lTr9Zq3uHs+FQUXRYZYffUhRrMc447npdfhzP5wOQGZ8cy3tw7Oz8gpK2k8/PL8zb4sKivJoAbiqUWaR++K1vzapt+Qw0K4f64fMz5mPRYJwSBE0Bfz+i2fSabukOrJy/YB/5yN/SxCDaRq5YSY00Qh6nKDRFbMSY4XzI/4AAkyR8WYKqefmll+wajSgKrsIgaotiKxYFwB8gYBLhtyN2hiiQfrXjvrVbFfurP/V+q9fKavf3R499y66sbpkVm9a3gm0j+wPwK0VVYYZHi/e19SQeuYBhp+csiiJgc08dNOvJBVHrQLpTihRTX4BJGmIw9ryFFgJ2IInSyZqaK9J30FdjlOukPrcC+K7v3/u4PrpXhA9dj2yfDwXIJ+qGz4ZTJ6eh8Ivr8MdYC6mKkUl6jkY2W63YodkZmykVrdTv2Vy9aiUbWwfufDRQbqMbVbmpAjkWwWj9R3QPGBLdE+0fOnTAXn755axVpa89OX3vwbfvKpNGMpkD1PlHVB4SWcYUFEoAN+cJF89YeMLGg/MB9i4X3syquVWoVW/Yodtu0/szruNYqMn19Q2jfwMLFWOXc7zvfe/TNfAZUOKExDOsvCk4PHv2nHY1U8C/JWiZHrQf78DLx16xX/7lX8kAHcCHAgnJItpkInwiIiYmGvNoUMFkZdKwWESVIxMMThbVDUnbUs4nLJMqPE+iRSKTkIgQwMj4aiwE8mOrVvL2/p94j91++0FVTH7rm8/YqTMXbZCr2Shfsi2id0CNBihF53MVocPjA2RpQRlsd/YA/hBPoEbDZhYXswpg97HxKN999Xd5fH4mwo8HgC+6RODr1I5UOilhO1DO1lspxuNmgM/xo1stvNLpPVcgCj8tZNcX5mbvzx9UXVewQrGgSL7Q71qrkLPlZt2WG3WbLZWs2OtaiWR5PqfvLc/9o10j7SYnmptE8prvHjkknDa7w1KpoMiZAi2OCTfVkF1GtB/BAh2y+Jm/Y1WNFDd2jqGeCTsOzieRAMVyKUkMTROWxownfo6dpCifQlFN3Qla+G4JRIjOVRCWz+va0dzz78LKit17332ibVhsyEswVllIkBmTu+B/XjcF/P2IYtNruuU78PQzz9pH/87flYEaEXGx7B2K2GYzacXjmnuMMODpdxoRFn8nQgKwXbZZka3usZdfVvNoHQdt0HHNdQA+rfnwbmEiAhb47URVJkiG9JMOsu9+58P25jcf1Xs/9dRz9vLx09YZFs2KFesMhljlOOCjzAHMAvCLBe1UePQBfLjtBIx0zLJ63doLC1mlJmAd0Sd20dcD/ijnhVskB+WYGb4x8OBYK2DPAPCPRwJ+1RLsZlM9+qcOgHaIKbGbxd/Kve4uIh6678nGZt9lPOvUlx8V2n8tfqEX9cDePwe7Gro/RaJ4NLTcqG/FQd9q46HNV0r2+uUlW+B+YW888n60UHtU4+qeShbp8kqnygZWrbt0l53UbYcOSYePVJN/jBPGBOcJiibkmoA4Y2Fr3a0ZeD0gG26VQeVwX6HkQnIZC08sAqGY4bWMUS3Mw2HWqxjxAfJiQJ5AJcZsNG4hkOEaCRQA/auXL9vr773X7rrrrkyKyXtyHP+zCPCeU7fMW4aW6YH77Q4AXF/9o8fs7/29/0vNT7BIrjfqKsRqt1qywwVc6JjERPS+ns0EAmPr97qiZKKLEZjChDj16gnb6XYE/oOdrhpwEGHRbg+AIqID8JnQp0+ddjWNQJeiK/fKz+eG9tCb77dHH32fnTlz2k6dOWOPf/NJcfijQkrcUi+FJLNEb5Si0pXIDGWQqSi/YuPeQO6bohewV+bv1Yq1FhatPdt23T9rRhmDsUHm90JFrStxUOC4NYD3DfBko7eGTMe4k48rdPB7hxqKxK4WCVKpHoOzsCl/qTaFbuscVbpOG7FYALJhnZmQO72XksfZ4pM0/rp5E6NrYnshMY+qh12G6UmKsRUwjRsOrDDoWaOQszsWZ2251bRcv2vDjU2bq1TU1KTT6dqgP7Rqpa5uT+wu6LqFFLY/6FmukLNDywfswMKyPf7443b06BH5Jb344gu2sYFxHm/rTVrca6low9HQRrx3Utrg+Im/UKxZBB+RNG/QixiKKlk1IyyQY2tqsFKv1ZScnZ+bs4sXL9ns7IyO7Xb7MgFkPJJs9mClrMVhbW019bzt29ve9jbZRxx76SXb2Nqyhx9+WEncaMrD/+xCWXjCpG1K6ew3JJtezy3dAYDrK3/wNfvNf/gPMz11lLpPJtqi+ITJw4QNK9qrVy6L0iEC53XVStkuX7yoqD2kdLTeK8KpV6tSPvSRJxKBl0rS6585dVrt+TDxoiWhPOZRbxRyduS+u+2DH3y/Xby4YhcvXbI//PpjNs5XzUpN6wxJABZsQKfZ8liFNsJINUD3RiiK8ocj623vOODjZQ/gM3nbbVtYWhT/T1ReKJddI69/YOKuQmaUd3W9A7K3zlNryGhxKKTy6J3mJh3+npQyo2TF4BiM9QOKFSqBfXGRPl2Nua5T5HCMfB1S1VhKFLuHcpJk3tK37H0FWHIoDvNsr7+X7CZGfdkz1IsmLn+2XrXWeGytfuQ/clYq0Du3bv2uA35/1JeUEwtrwJ9uWDO1lh1YXpYiBrdNkp5E8IyFyOGEUgtARsYZNMxkf9qovuWjuUU3u0ZvqkOkHe0GtYmZ6LAWiVsicnj37e0duYQGnQPoE+lD9Z1fWZHkMvx6UJNxHLvV7Y0Ne99f+ks6NzQOrwnw57Px3BTwb3HgTQ/bX3cA0Po3v/sl+8f/5J8oKsoiruFQEytAn/+jpZ0UL8kf/9TJE1mXIhXRVCp24tXjUjUwmVD9QClw3kqtakvLy9YdDrQARDess6fPyFdFHC7hOtWr9Got5u3O2w/Yo4/+mLperV1bs9//6tel1ClU29YbFW04xBu/a1bOyQwtHCC1TeAa8T7BOqKjphWyVojus1Yp28HDt1mxWlHtQb7kjcf1EMZ6ElXcfm7khmz6nWt0sEn+X+klSbufM+uos5VLNgPwU2bA3RaVcB1KN6+FoJAUPumE8topsCjE9XBBvpvwkHlvcdfNRtWNAJ+dTW40lIqqlB/ZiA5j474t0Gyl0bBZdkOdHWtUapYfjVxGOaCPbcc2tres3mrIiI1PoMi3VLFWs6nKVuwX+H4BR0A9zMkC+L0Ia5QV5O0NKDwYiOcmP1tUcGthTQ6ngHE4bTIuqRcgh0Rg0u+7YxzHE2yQ9A11WeSc+J9mMMg2X3zxRXvim9+0O+66S0VZUDhQRlA/k01SpoB/sxE3/fu+vANUmP7Ov/6ifeITn8gSZlyo666ripK+vxIyDMLG9uILz2fRG5MOiubE8Vc0ycM1URbFyDibDU2qnT5WDaWsqcTK6TNOb2CnQPScnOKLhbEtL83au971I3ZgedE2tzbtG3/yLTt59qIVKy0bGG6Peetgg1yGJyqKT5cKPRKvoo6KagoyHqhligOn1Cw5m7/tkDXaLefYAVKiaocI+egH304hGMlCN2jzRjA8sJbefTggE5T3kjRSqkmSvFllbqKFtGIA+KmfblLWyDKZR2oLqFzAbllvtNS6vif6TcfWXsBPUT5VzUNyEwA+TVa6ZoOelQtmM6WyHW61rV4o2lyzbr2Na5aHTzdvDK/FvN+1LkVeZaw2etLtY7THd89OEFqEBC5jCa1+qG/4PF6JO8rGVqh1IqEa1bOhvIpAhMid9+b+R20A5yPJG772AdJ8hzTy4Vh2BgQfROuMQf5HhBDNT3AF5dwsFE89+ZTopx//iZ+QPJNENO/JokWiFxXPFPBvOuSmB+zHOwC98c9/+1/Zpz71qazHaZTAO+54JSRSNrhctrRo7JlgJLGI8HmEh8n62pqdPnVSICWlBxOz66oIgJXoaxtuv4J5V0mR08qZs5lED8AH86TaGHZtcaFtR4/cYw89+IBt7ezYS8eO25PPvGDjQtXGhQpFtNajfy1NvomcoXWI0hU9jy1HT9diSV2hRjL4cv8dl/eMrTk/p+5XuWLZugPoil11DdcivT2nLnpPVnm8pETt9RG+l/w64NPkXNJIKnvpgUukHzQK18mClIAcQIqm5nDdrsBJ9E62m5APc1oMgtu/9RF1Q8CnVRgP7lUfE7mRFclVjAaqxgX0F5p1OzTXtnxnCxcjIzWaH4/EmdNFqzkz646ho5FsGIjgI9EJqIbsMbxxoHniPjabdX0HLBZBzfB6IukowFJdSLeb6j9W9dqwX+A1iAB4QMW4585Yi4jvRgla3Ao5CgQZh0ePHlViltqR6GPL3xmbcPUc893vflf2C0cfeMDe9KY3ZYWDschMAf/Wx970yH10B/qDoX3qM//c/sVv/7Zol2grx9Y36BwmnfxQaEqO33yhqEnNVrez49p9jmEiAvgnT7yadcfio9LoAgBrz85o6wzglyre4Fxdsc6ctWLe2w0G4FdrVet1t2xxYcYOHViwH33vu22HCtC1dfvDr33DuqOC5Us16/THygmoa5cAH1+d5LYJkMlUq6LIHJ93pU8zG4OxFWtVW7ztkDTbm51tzwOk7wfqBs5fydqiUwjuf+P2y3pP9bSNL9SP5fUDNSnHNwff/iTZVA9ep3Nkn5x4dRUjQe1oDUqOnUlvz73mbeK9sqFzAxfNP21Y3ZjSoXrL8wG+ABHtD91ymd4BLLzDnh1q122xVrb5St7G25s27nWtt7Njtx2+U8VNL71y3FrtGclhiZDh4BkbAD4gDD/O2AJgpXBJXaWg6RgzAepBt4TqhvEnNU9yvCTIiMKqOA+ADyUTlGPIOl2e6bmWoBbDpoG/Ebnzfrw2gJ4dCccjM8UZ9OmnntIYfesjj2g3QXKX57X/m7Y43EcoNr2UW74DvcHAPvWZ37LPf/7zArOwK2aihdlU8K7RaxSDs/DN2dxwe10mBH8/v3LOrly86NRKqlyNRhe1Rt3m5uelnkFRI8C/umorZ8/KrAs6SGLDPHrxovW723bwwIK1m1V773veJWzCs+Yrv/81W93YtlypZgNROkN50gOmLs9MDVBoX0hJPw6NLCgUakHriDZKiplS0eYPHrB6e8Y6AxYE+HRyFEhGE4cvDni3ZQnqGflyitBPlIvzMEnVQ4RP0taN0oZjTwqHkl/dtCSrDJ4HlU64cYYxglfMegVwfJ0qH5vw4bnx1xz1BNlftbCkorPk4+/ncWorEriyfRsP5aIZqd18r2vNwtiWakU71G7YTDFnFbj3nY70oADsTqcvq2kaoEx67xAUAPhcD2Mo7LHZ1QHe/T4CAHfGjEpavOdRfcWukddR3LWzvWPX1q8poo8GOtG0nGN4X6gk3iuKuFCasSslictOY2drS4ZpXBPjHHpGDVAaDaNtJ+dAHnzb4cN6z3//la+I0z965Ii99y/8Be1oY6cwBfxbhpjpgfvpDgD4n/7Mb9m//J3fybbLkQyT2yVJOmR5iph84iLLZNIRsW2sX/OoFoVNsWCnT52y9TUvUAlqCMCXXL5ckrwTLr+YOPyI8AF8j/DpXuX0zHjQt/nZps3NNOzhH36Limh6w6F969vP2Klz522cL6mh+GanJwoFVQ50iACfwBUbYN656EVYw/7ARj2alqNO8XaELBKtxXlrzS0o+chugefclMsjREV0xOvR3ATNvBQ6qfAqQ+RIqnpEzjV4JS5JaI/ypcqBL5cXTET6I6NPrtKY3Ku0Y1BiMrSWUuqkTlt/SnSfXeMePb4retyJIap5E+DHYIQukmDf+whzceQw8oOe5Qcda9nYFuslee23SnmrFYs212hpdyDOvkNepphF+HyXcOVw8oA70TQqGagS/gZ/vrZ2VdE394TxFVG6zPqGQyVMOTcLR7TODCtjgJ/xR+ARBX0co45XhYIop1q1plaKvEfsDrZ3tpXTIbLneu6//369F+OQCB+xAUlnFpdLFy/pelkUPvCBD6gRCosRC8oU8PcTik2v5ZbvAIlIInwoHcAikmVMGiZVKHOCg2Vi1qE/Njc1OdavrU2wDDmZoG2uezFLSA7V3Bo7hnLZVRKthgCYY4j2zp89J6tcuWWiBHGEBfONxO2dtx+yOw/fZkfeeNSubW7YmbMX7NnnnrfuMKd2jFvdgQ3U0NyVLeppG86Z4Z6JWie9B83N8/j1JNF3pd20uaUlK1ar1kMqmQGyq3GuB3y4dPWkTXUDbnfsEb4regBWdOXeGGUg1VFS4ehkfozOnpPiXouLxKQTSWAHfgdof7ddOeX1TVqy65xozTgZ4WfNdnc/0ISAP91wt2XbTQizC6HWgCT7oG+NvFmrnLeD7ZbNN+q2jIqr37UBnarK3iAn6D3GDXUcGKmF9p0FAHoHsCXav3Ll0q6XEQoqCtiSwR7jDZUYQM2DyHqXmyfoaAjcFSTkvcaD48NCwS2Ove9CVHDz3QDsUDicl2MBdygcQJzzM6aheyKhy7G/8fGPS132Vz74QV3L+QsXpoB/ywgzPXBf3QEi/E988p/Z5z73OU3MaGsXboVcbKgf+BlQRtsMUJOA295yG9zwS5kEfK/QHItGIeouVz0ZV2nUFe3zGvTbK2fPqb8pPLv4dXHwbuBmo77de89dasbxyCMPS+Gztdmzx5/4lq1tblul2rCdwdh26IgCVVKk+YmraJQIJcqH0kifTcnb7kB+OC5xH8lZs720ZI2ZtqSX0dIQWkeROB8cRU1E1gnwk/mPf8ZUXZtF2Dk8eVKEb1g6O8Wj3YuOTTRLfve1XkOQfP3lnMDxierRK/4/AL64em+A/v2PqN8NiinV8CbKCkmmZJlUUo8G1i4V7a6leVtqNWy0valCrWajZr1Oz7a2t5Qkj50R0TnjKiJxkv7yTrp61VZWzip6nqzg9TqHnHaQgDwLA6BLgMFzgDO7BsCdv3lHLJK0vayZSpxzMMCUranggj62VAAzJonso5NW2EOQmKVeIHIE5BHCGvkLX/iCvXr8uB194xvt/e9//9Qtc18h2PRiXtMdQKXzqc9+zj7zmc9k/vRqWm6mScrkYxIwUZhoPtlmNOjhNLsdilu8HSLHnz1zWh2FIlqTGRmNz/Ouw6e7UqVR8wQwvXKxZjh9xsZDPHCI8nI2LhRtNOypFSBal7vvOqxmHG9+8E3Wmp0x7Jy/9eTTdub8BSuVa9a3km136Nk0VtKWBUNRHdp2AF9SyoIVKcJC/pkAH1CCa2ehqMzO2uyC5xdQ1xC1K2mrqti8+vIKrFOBVVA6UvUk+gS6ZBLweZqq29GY4rBw0/TonoUGvyDF8Egyx+QVnNKZjNYzwE9++8G3v/YIPxqvXw/4E8b9kzRQdhFpl8MqiIvqYGCV4cCWGhU72KzZfLVoFT5dr2tzs/OyEgaUuSf0Ph7yvY7HGhvRuJ4xBKBevXJJPWcBYsA7eiiwswSICQ44NnJEPAetwriLqD68eMLTnvvPa/z7YezWdSwRPNJQno+OWUT/cex9992nMUzEH4ofPsvb3/520TosBi+9+KL913/tr4n6mVI6rwlmpgfvlzuAjvxf/M7n7ZOf/KSanoTsLCicAHzJLHs9baErlaomKBMPlU5suYnAzp09Y9ubm9lWXVG++pwWlKhVkqzdVKLMC686dvbUKXmzEIkj41StkUvi5TAzN9uw+dlZu+3QQbvv6BHb6fTse8eO24vHjtmAwLtYt50+VgcDy2GvIG4+qXXUEMRBrZC8dcY9EpMOrtgqU+KfrzdsdmnRqq2G4aVDQVo+X5T9gxaP1OWL8wDsNwJ8V+z4oqDaqJSoRYefdcOSLYOaKIrOkfQfRc8YOereQi5fDXaLvILDD9roRrH6D+Twswjf9xc6taw2k+nmyLuZ+euJsn2Euutn8mIe5tQesZobW7nfsUp/y+5enLND8y0q29RwJTyAalX3Y4J2kZYe2WankyV15+bn7GJqjBN9kLUrG3kxVjS4jybmUDCe98hlKiCSsewWeD6SuQQn7D6lrMr7To9/QSe531M5610b3bSI+pFrhv0C1M4P/dAP6TmUOSxKX/7Sl1QtjqvmFPD3C4JNr+M13QFA5vP/5t/ab/7mP3BePZ9XYpUJmoE/FsNE6qNR4ubNLl++JL+U4QDbY09yMjnPnTljvW5H9gFQNG5R4GEsERSA32y3BPiAKc2yz5w+rUgfsI8UKfFwAW29Gl+UbWl5yVqNuj38yMPW6fbt0uUr9tQz37HNzR3LV1vWGxZU9SnWIql1dikYNxUj+i8USvqZBK52FFBICMnZ9s/PWnNxwYaqRxpr11HOF8VP09bRBS6Aku8ABJDRyBUIT7JKfVyOU1LXE6/xT175apHo3L0WNuEkxyd6RzL7LHPrq4cOJdnsCK1CrkDlTBbKieKXieVAPyYgn3g67jZfkNepsQDwXtHZKzVRCc0OuxLkmslfv9DfsVaxYMuzM3agVbP2uKvuWoP+yA4fvE0+TFevXJW9BX470D0EFRRsLS0u2Plz56xY8P60RNMANTuCnR33tecBIBP5nz59RjUg7BoWFhbt9OlTsjBGN09OiaY83FPoJPcqysnHJyp22V2wOLBriIUDmoj3CS9+zv8jP/Ijoo4AfGgjrglqh0WDhemLX/iCPfjQQ1PAf00oMz1439wBJsmX/t3v26//+q9nHH692fBoczRS5ESSjSIqJVUTcDMRkLrJXVO+OEVbXVuzc2dOaxEQfKTIGsuy2AXEBIPaofCKczLZwy0TMIX+QaNdpNhpBA9btuXlBbU9vOee/8TuvPNuW726Zi+88KKdOn1ONgvdUcl6o7707NLjs+Ak+aM3mnWrhVKxLJ4fzpeKoTxWzDLSKVqx1bDGgSUr1Cvewao3sEquZGWZsvnrhc2KxF37HxG1Pu8E8OJLH+0O2RGELFNtEOWqOcYBSA9Fo+lecQ7lEAL0J6we8qPIJ/juYRfw9yD+DceWfIH2uKvtHhaU1J4X6gLSkqBVe3enxFVgx1DkfKi2qlW7Y7Zht5d61kJuyyJZqVlnu2Praxu2tbNlzVbT+mMai7tfP+qZohVleHbs2DFRJgA7kTSPkGsCujyPm2UICrhfgDPjEtBGXomVA1LK0O4zTgFtxhvnIKkben0vJNwSLQmYyxlUOYOS3XvvPfbWt75VyWXJNLe2FKRwHhaNr3/96/bUt789Bfx9g2DTC3nNd+BrX/+G/cqv/G+Z9A3JJIEgk47JISVEamIRW24mGhGT29cWZGcMzQOHD+DH9pyLyee8s5X8dFIVJROICcWDKC0aXjBhKb4C8InwlVQtjO222w5YveET753vfIddubxq586t2FNPf8esXLf+uCyQ7kNNAJKpCMuvQ765il6Z1HTIgv4xqJ0R4OUSzVG5aPWleWssLCiCZhdAb1h2BKVKaSKad9kloD/5mAT81DbL65rwpEkc/pjFTNp8+P3ki/anAf6EBDMAX315/0MBvlokxrbAFTxuNc3up2BwajkaqpRzdmSxqYRud3vHbj94yDZRwmxs2my7LRnu5atXbLu/ky2MjUpDSftJAAZ8EQOEjw4ROlWxAH7kAAg0UNJcuXrVNtbXNdbCBC3skVkQsERgjPFzJGljnOGrQ9ACt4/9A4sCwM74BPA5D7/zXtgucF0sAvD3v/d7vzcF/NeMMtMX7Js78O0nn7Zf/MW/pUkGKIsSSVI4flfzknI5S6AR9RMdAdTQNlAzocGeBPyIHOX4mGwaROk0m5qgTGYiMZJka6urmX7EI3x2E85xQ68cPDhvc3OzsjjA1KpSriq649pXN7vWz5dFtfSw3eVMbOtLeOtwrpEDvuqkCpYrJ1dNkrdsCFIEzutKczM2e/CgpJ28LjcYaVEr13b7qCrKj76xKTK/PsK/HvBDlz9K8ks5aXqhrot9EqaGJDWUQpODRJ220mMvpfP/R4SPYij1xJ28CDkrJ+UVfj/cC5qmjPp2oJSz2xbmbKndtmapZN2Na+qgVSo4j97pdb34rJC3erNlw65r9OHXSahGEp/cUOjyI+FKpE2VNsdFh6zwzY/K3ng9z9PNigAk9PzIMYO6YZwHtcNreD8WBBYGgJ33IT/A/4z/sP9+xzveobnw5S9/eQr4+wa9phfymu/ACy++ZB/+8N9MJmh5adsBNICZiJ5BTiMJtxUgSi4qCmMbTvQHhw9nSvSELHM09Ag/AH/oLaAE7kxOoikAn8lEBMaEYnLG+TPhIjbKBbcznptrakJiqYtSg4IZtujPPfe8vXzirI0KFQFndziyARJKEnZaUKhyVX/GlLyl4bm3RCTMxitfrfbEXY8sV6tZC4lmu+2v7TmVVSh7AjD43/83gO8LEVXAHuGr6XmYp6VqWCl1JimdiW9T/vzpweuzHMUt2Cy8dkon+c8pAZMeiV5ywIeQymnnB6+PvXKp07GFZs3uOXzIajayOk1jel3bvrZmRfoh1Kjeztk6PRVaTdtcX9fnJ0dC9Ix1AdF2aPW515MWCgQajBUW+mhEHlE5Oz/AnagesI6mKRzP3zgOUOeY6NDF+TiW51hIiPYZWySX6Xwl3/6hV5Az9licWEj4f5q0fc0wM33BfrkDp06fFeATtUuV06gnlYpLDgE8AJ+fAWiiIBVMnT8vh0sVxhbyAnxUOqhe9nDb8jFz4DOOy4gAAByuSURBVGDLzEQjwgrNP8kw/pEPiNcxYSm9VwMVeadX1DOV51utpr3lLQ8puXf23Ip994WX5K1DdNwbjKw/HEra6e6ZrrLxTlipASyRabmi6HTYJdmn5cgVJnD5zaYtHDzglrupMpdFhPN4Ba5z226vsAuIk5SO43FE3m6xIPO0fAJ8NRnfNWq7/jyRAN47Rv5DAj5J62Tkpq1RkvNoe5P0+p6d9t/pLkU98s6WzZYLdv/hg6rMLQ16trqyYvVKWYV349SLmPGEwgtwhXsnyg7PG6Lx8C0ivxOFWzwHvRPe9UHT8HdeG0VXUJD8zhjjXBzH77xeBWHttsYbQE5+IDpgMTb5jnHKXFpatne9612yVCa4CUkoY5dAZwr4+wW9ptfxmu/A1dU1+/CH/xdFVwLhWlUgGw6YiryT3tyBuC9wB/ABUVfp5DW5zpw+lXH42YVQqJSoD87PRCRCC3/x8EuHOok2hwC90zpw8EMB/4GDy0lDXbQHH3yzrm9za8ue/s5ztrnds05/IOdG/i+U8Xb0ZGwoacgHjMeeKqVfa6FY8oYeSkq6VbCkj8WSzR1YVpSvaHw0UvIYMIgInxoBgX5YLySXzIzGmozMpcrx4yksQ5sv1U7W+NwLnzLQT57339/jZNeozd1ubk7lxGVQ0TCZtJ1cYG6YtBWwT36IUA0lwL/+vbWDKlh+2LdWYWyt3NDuO3zAFqtF27561Up4C/UHUlhRhNft8V17jUfYJkclLeOCKJ5xAbhmBXzjsSLsaLXJ36BdZNq3vp41Oica5zNFwpUxwi4iulVF28WwbIhcEp+WBQCKkfckGYw0k362JIW5TgIddghTwH/NMDN9wX65A0zCv/23f9m+8Y1veORd3eWriYpU5FKrZtYERLmAOxy+VNrQI+aeKgH4TLjQdaPSid95bURf/M+5Q6nTpVmKFhaoo+vvDi6GS1apuoxvaWlerehYdF45fsJOnjln252eerf2hkTTAHdZShnp6AXQaM2TS2WK8rPIH3Ajok1+NdX2jJqcF2iOkiR/EbEL+EkKoy/XDscvNustm1kt+GeQlHICoDF6c7D3HrhSFuGlM7F4KNmcED87b7JZyBQ8twL4mReQt2b0AH2vgv/GgD/xBWhB9N+dqpuwao6PBt0EdTcaWjk3tMqgY8v1ir3+wLxVSbzjybS9JffRWsWN+bY6O5nuPQz6APpw0IQ6YdcZwM13RXQePXABbsCda3JJp5v4UTwVxV1E8dF+k+ehiPjHZybKD0onErshL1Yzn1rNKMh6z3veYy+88ILOzwKjhu5Tt8z9Al/T63itd4DA9u///X9gn/nMZ0W3oJsuJ/viUEvguROcO01R8MdHwRARPtE4E2vl3Fn1uVWFrYqX8lYslHedM1PhDAtL0DpMPs61TsEMYDrJG2dAifc5PP6sQL/X69ijj/5ntrW9aSvnL9ozz37X1jc7NgY4C2XbvrZhhfaM3DVDl00jcnYL8n/HbK1YVGJ3NBjJ/kG0jmgM+P+iNRfm5JePkyWa/ExmyiJC3iI5Pd4Q8HPekzbEkJ6UdXsDgX0ejx0iffh8rJF3jdrUoBzAF1HviV1P4ibAznT6txDh3wTwf2B07+i+21lLmD9RBJY+ji+Q6cH2CnDPja3Y71p11Fcl7qHZGVts1Gy4s2mtStW2N9ZdfUW/3G43s9bmM4f0lz61jLmg+yLKB/yJvHmeR9g28NpozQlQ8w8qhuf4R2EV9FDkpeDr+R3bBigilDjsEqKyN75Txvx73vNeO3BgWRE+u+CpedprRZjp8fvmDrjXutkXvvBF+7Vf+z8UQeFVTwOS6HQlKWbi14PDZzvMhIF3R4MfEf6F8yuyW1AUlIArZJkBmKHUCX0ziwIcLhM01TZlFZu7tIX7u9x//xus19tRNdfBg0v2lv/0QVtZuWAnTpyyY8dPGinYUb4s+4WhmpMXLCd/HXYOGJoNlGSURxgeQPWq8hAYqqkn7RBZqNsrl9otax9csgpNNIajCT98t2IOg7gbAf5QhFJO6hs0+b6G8RmC0nHbBXnsqCo3JXBT0ZYi6QD8tHsgyRsLQHLiufk4ug7wb4nKibMG4KcNgbd8DPvmoHi8QYxuaEqMc+00R8/3e1YdD+zgXNvumJ+1mXLBct0tG2xv2qBHjwRsLNyBlWQpkXcU9xE88CCqJhjA6jikv9AuoR5jvDIWI7nL54tdKT8j3yQ6JzIPrT/nDefL4PM5JwtDdMYC3Hk9CwVSzCNHjmTOn7J8nkb4Nx970yP25x1gPj/55DP2oQ/9j+LI8Qyv1WtZxCRqJpW1B01Dsg1FBDRMVRRQThG+vHTkoQLv7pMGeV+odpjQ4WwYnGo0qIYichvmrB/g7g2DMsiNbGlpwWZm2zYc4rHSs/f+6LsVCV+8eNmefuY7trFDS/OiVepNu7axhSezuxNQtStSeuiOlETVJGArZa+QddmMFQZozL0hSa5asRq6/Jm2lfLINL0Bih4sZlgxpyQuT7kZm1fLDiNXIMDPS/7pDvgAvqnoSvbJRPJE+6J3PIaPCF/X5PWvWYSf6qHCeu3mA2rCujk4/D81qs/APt2uSCSo0tcjfF+8vHYhvH78KgdZHoT3KpB7GY0U6R+aqdvdS3NmW9esVcqJ3iEfrsbxydCMCDvAmvFFwBG7P8YlAUHYe3DfSagq6bu0qL4K0VZT0mIUW8lsLYzboP9CCgw3T6P1yEmxADB+t7e27PDtt2cChhiv73znO7ULYHxyDVPAv/nQmx6xT+8A8/fSpav2Mz/z32ug05kK6wOiHSYEYC2uOlXZQvswiejtSeFMuVxKnjB5O3HiVVuXpt4bW0tPnRplyK4hNavgHET4Qeswsdha0yZPzUYEVLsNOgQ0spsnmXa39QcdAf7dr7vT7nvDfXb16qq9fOxVO3nmvPXH+PbUbRv/eylhJLZPr/fYWL7z1BugMimzQylYrj+0Qh9duXfPGrJINGvWXJy3mUbbLRUSVRWyzLg/Afj6X0ZnqWV5AL4KllKEj/0A/8gBCOELhtnnJOAjFSXCd6vlROtkIBvWC7dO6ci6eTIxrKA8QvcbnCeL2gP4HfBFTWnxTTmLVLTmJgx8qlRcoOoGB/3R1obNFsd212LLDrdrVh11bevaqtWb89YfjQW0jBUvmmratWvrGhvcW8ZgqMeiCpddJq+BWuF/gJ8HdE9E+lA3nA/KiIpuzhMNWfgOoylKqMYYjyRryU3B9Ye1AwVfRPnsEH7qp35KSV12DFPA36dgNr2sm9+BgRwNc/YLv/AL9swzz1i92ZTnSUTlREWlMhNyoO03g54ttgP+etbMg6bnrx5/1a5eviSOm9dB+XBuoi4mWq/blUojzLFCR83fz509K3uGED3uVaF4+w5YBiYrevytrQ1rNOv2yCM/rKYdZ1cu2wsvvmzrW13Ll6rWH+cFKDJjK7jEEHpHGwhV5CYppvT6RXV6sv7YhoORFUquErJyyaoLFH0teJI2WT4rnh15Q285akZnKjVD924j0t6oKtV/AQC97aEfgyu/ksn5nPXU+9ajZ0Fz8s8J+af6kiT1jvz01YhwV6kzxojNtZxe85WwPGyYnYpJuxz9Lfne30DDH3uhPd74Cej1jmkx3rV65uwj+ejIa0iN1/0zF9jR0fi8u2W1cc+Ovu6wzVdLZv2umtHovajarZQVHKgd5XiscQaAa+zkC9bt9Wx19arqNRhX/C12BgA61h+AfVRzs0gA5tzHkG1CGwLsLARE6YxB+t4uLS16EWGqiWBhgMIhqInm6LwfBX/o89VEfUrp3BxYpkfszztAJSuPf/SP/rF9+tOftkarLcAnylHREdbCJdff83ur2ZI1AZTOtdTdKtQ3qHRoWRjb6ki2MenAiR7crZkmDROO3QEWtvydyUVewJ28/Jom9fzhuc/22wtk2A2Y/PLve8Pr7PTpFTt56py9evKM5YsV6w0pqPIoWjbI3lFFVAwOnq48cZDKF7xBii9QSY2ihuV5K9br1p5fsGqzoWOxb+CWDbJCtJKV1Bg9lc+yQ8EBk8QtO4ndFlZZUO3Y7Dp8fu5jJyH6i8/urpCx4ErmnkXjnjyl05dANb1+d2TtVeDE88JfLSJBl8VHn5CDZnRN1uM92UGns8RCwYf37VZG8WC1oM1K8vAf05CGZUmgP7DCsGf53o7NNSp2+/KiLTaqZptrJhMPmqdjr93dcWIIWk+LHmcsKrjY2tyybs97KwPEAHrYHJMDCokl4wpdP9E6F7+97V44jDUUQGH9zbVh8x39ckMKGv487B5YGPif9+TBNb773e+e2iPvTxibXtWt3gGB12Bgzz//gv38z/+8VVA51BsCfKImcZYpko3iFKIhqhhPnzqpCD/azF1YWXFpZrIyCDkmgA6AhW85v8squV7XP35mIqOCGPR9UZgE+/iZ83ENlOO7udWm1WsF+7G/+G7bWN+yCxdX7dnvvmCXr6xZrTVrPaLpgvvRCx9LyY84eeQIuXkvXBZlw5CSralYy73081Zqzdj8ErJQ3B57Uv+4bcNQUkPsJQo5aAyP/EnqeterXcB3qeUkNO8Cdp/4GJpkwqrBeSg/XvnQyS5btHfM2hVmsD7RUH3vt+/K0B8M+HuEUZOLyI3Wj4nnPN3iV+It0ZNp3JgFiTQvDptDKwz7RmXEGNBv1e1N977O6r0dazdqKtajPmJmpm2bWxtWLnlTFB87BbXY3Nnp2Nz8rMaiOq2tr2ssRXU2YzDaJRIY8HqP4Ps6njGDxPJ73/ueR+hJrsuxKH7Q2nPO8NePnQTjn3NFcvgtb3mLvHamEf6tosv0uH13B5i/g4Hb0v70T/8NW5OhVXNPlEmRUpSrEykxUUiSHX/lmFsmVKraliOtPHPqpCKuSZAOn55IfIaMji12AD4THCXF1ub6nnuUqWBS8womIMUvcLfr69es19u2I/ffY2+49z5bWbloL37vFTt77oKN1ds271w5TL6oHbm4uc880a7kmDzntrqer0iGYQGQRPJEiQsL1pqZEbVDUpeoGyCWNJVFj3Pw+lSkNco54LunvC9gk4CvxGcCV2JaEqCeI00N0vWi0M6n3ICSwtBAtHHcbcHoH2K3H+7kDcwEQjcC/KS6CeC+7sbfcKxmBVy6eN8xQPOUoueuyLcE/8o4D6xKkVUhb/3tDcuPBnZormVHDi1Z2YZ2dfWKmsHUyiWj5yyLPyDPqbGzVkes3kCFd+wAGX+ML3aELAAczz/GEg+i9Kjv4Dl4+a3tbXvowQft1VdPyEo5Ag3GHAsCYykKwCjuCgM3ghCifN6T8/A3ErhTwN93MDa9oFu9AyrwsZx1Ol37yEc+Yt984ttK2hIVMZGCw2dyMPmiExbb4VMnT1i325NkTpa22B2fOpk1vvDo1H30VQCVpHY8F1ttErf8zN/VWOXShSxyi88gsEyAT9RFHoFEGjx7p7Np5XLOHnnkbUoQnz9/2b7z3PNqgUjTEwzLBuLMk1UAhWL5ooOVENsrbdHlR65hFAsBIAbFhGa/VrWZ+TlrtWa0eNAekig2ovIiuyDRLUT/KSJHJpjCdFE0e4ql/H7IzDP552sR0CKREtcT1ImYcnISAnYM4PYC/mQXrD0dsbKcbIrwJ7tqqTYg6f0n6R4ujEUxWK/dTcT3l3sR4QPOyh1495exFbXQeZJ3bGWkmlA78PnjoeW623a4WbE7lhesVqtokdfOLqmb9JoSu8KCxuVoOLKl5UXtKoPS4X4C+LGYsuNjzBLV8zMBCQVZ/ByGfYyd2Lnyd6hBxjcLSUTxBBNB/wD8UERBbXIuxt0U8G8VXabH7bs7EPMf4P7sZz9rn/i/P2nVWk0TITzGt3c6ioDCtIpJxWS6fOmi+NSI4MvFoigdnvOqWVe2CD+SNUFURDI5w688ttlMrNOnTmS8aUzm+D/Ox7mgdQD+bnfL+v0dO3z4Djt65Kitrq7by8eOS5c/grOn0Yoaj6CNBOxpfwiYOdg5b+6/52mSgn0EmsHkoe92ln5seW7W5hbmrUByEaDWgkGRlLfyE7VTLIqXDtAOWwU/h6Ov/5eid4lFU4sv/jZCpul2Dm4LQUydEry6n+xWikriXg/ye/T514lvqAcIik33M3IVsbjowhLHL9npRBP3PTSO9wGY3MEpRRJGcF5/7bkLJaELlgPkAeJi3srkUnpbVli/ag/ef6/NL8zYxtqqVcp0H+tbXVYJ17TQlsvVrA0hYMu4YuwxThhX4XTJtTBeUdREfQcROTQNn5mgIoCeoCKUZow7iq8kMe52Fc1Hu058exjjQWuqV0MhrzE3Bfx9B2PTC7rVO+BBmNMTNHj41f/910RvMMH4h5SSaC+ifZmKJT+d9WtrirpQV1DFWq1UbOXsGbtw8aJ3fUqqlriWiPJ5PRML0GcChV0tEfapk69mRliTEX6YoEVFJovPbbcdUsPzwZDoMGdve9vbNUHXN7dVfYsWf1xyCsdFg3np3inIUpP0pBLBYBOcYnGQIgn/HDlCJhCUT/PQcvW6tRbmZO+LGRgFaYq8oydvchMdJ79jv7fJJmES5Cd+VpQPGCc3Sily5N+TKBrURSxUyYHUjdhown590tZ3EL4I7CaklRfV54iPk/IWk/mESApPAr7ec/e12fqRgD2URBKJAuy0jAwl0dgpHe+elbc8rqry/ZcxtFXGQ2tb14adLTt6371WqxRta/2aLc63Bf7s3AbkSgZu7QGQB3gzXqB0kGnyvz/P4lCR1YJyCslpk7/zYFwxXhgbUD6AOVE9vz/00EN6jnHMuYnqeTA+oXpYHAB+6EbOO43wbxVZpsftyzugZh9DlBJ5O3bsFfvw3/xFu3zliqIdAFkRes4rS4msog8oz1+9clmKCCYTk6ZWrdjlixczmVtI3Zg8RPb8zutDLx1afAA/EsKrV73qVkA4Yckc1BDPRyUvUX6rXZdih4bldDB64IE32bmVC3Zu5bwdO37ceqOxlas161E4FVWtVOAmPxyPenPJTTMnYzXRL0lzn2Q7CUNHVmy2bGZxwWpNWuvJ9NglfZN2mdpIuNpGi0wsfPldC4WI8CXNHKXm5ulcyjmweRB9k5rkJh2+3xe3V/YGK+lfWgB0RcpQJwortgEZqN/Adu06f53YhkQUr31GUuV4kjbtVNLugPUNpY6btHE0+RD88qHEWIb8Wad4RlYY960+6lmu37G5mabdfnDZ8qO+lfNm3Z1Nq9Ckpo/RWiGrfmU8Au6MlYuXLlqlXBGPzyN2lAA0P3NseOYA2BwHfUPUz/gLnT3PM5aQXGKRHJQPY5FjsXGA3uH74715SO45lWXuSyybXtRN7oCUhOJ0vLgK2eRH/tdfsie+/e0ssQXQk7TlAaiHlpnj11avKlIKGWa9VrW1q/5cgHrYCkfDCsA/tuShkY4ttyofex0tGJErmKQPYocQryciw0htMOz71n84tHe8/R3iY4+/ekL/Vi5eskq9YT38cPiovD9QBCDTClGWMYne8XAwS+Cya8FWIdobGt28qhWrz8+rNy/Knox3T4uTdiDy8neNPgVL0RKR4wFMSTAnkrkKwAO8qbpNDVaGFF+pVWNS2SjkdqosimBFS8mtkyQwuhgHfBVBZT13fadyvRon9gIxTKIRSygwJ5VSGchLbumpW8dvp+z4nZaRyFs9+vefY4GIc/tuYGjlcc8q5Dq6HVuYbdryXMsa5aL1OltWLRVUK8EFkyuK3EpE6qhtZufmrFQsCpBJvPJ/gDvFUwB2UIVE6IwJdgCAPW0VoSu5zhjTjDdAnd0EAM/4ZVyygPAZOBc7Bi3uU8CfYuuf1TsAdYA1AttnnC//2Wd/yz76d/6uIiIGvKidiidVmRREOBF9b29taqvL8/y9hrxye0uAzSSblL9FhB8eNJEIo2ALVVCodcAoFWGtru5GyYlGiDyAlBt9/FUqkusB+iThiAqhld73vh+3lfMrdvr0WUX5XYy9UNFg2DUcymcnzkWEHfQIC4a4/UjgRrOPFE2rcxYpgHrDKq2Gzc7h1uigxi4p6IS+rJ3z4vPlJaRIH8rDPXNUsTtBwE8CK/GwxC0yVkvyfm64qB0HfCVHE+2jpDuLAsZxqV+uFz+l3ENG8NwY8LUQwMkH9ZMGctQjZIvBRLo2wFsLVaKBFM9PLGLi9dNK5sVk7ivku6GR5ccD+eR3t64ZI+rgfMsOLc4r0s+NBzYa9lQlHX72fOfhaw8wu6JqKEBmlxk5I8YXO8dl2hiur2cSTY6Zm52V9TdRfjhp8jrOwW5RxYGpxy3jv9lqKS+DXJjdA4vKFPD/rCLd9Lp1BwB8Zw18Mr507Lj9N//tf6dIKAC/UvUetOElEqCPURrRPOAuN00afg+HomTgRIPSmSzEmozSQ8PPe2WtD4sFu3ZtTVFbuCeGxwrXGB49sYNoNBt28NABuTRSybt+bd3e/OY3aTt+5uxZO37ilJ07f1He+OVyzdZ3dmxUKGUAquuhEjgarwtAKdJyWwmXb8oMJ/HsCWDLJVs4cFBFalIoYcuconzp+QFouX8Ws4UruuCKo88AHzVL8N9eUQvYswNwRY6/vYfQHj2zb8DoTTx/VOGye0iATxWvXrKnknavqD44eb4jzqcoPY5XNfLeJu1xjK89eykdPTf2I7wal99drkmdgqeek4pHK5EXb1VIqg+6lut1rJob2l2Hlm2mUbXcqG/DQUeKJ46t12u2tuYJWBVf7eyo7WbcbywQorgqPge6e4KR8N157rnn7N57782qdKFzws+JgIVHtDlkV+EV5a4CUsFhqtIF9KcR/hQ8/8zeAa+0xTfeuXwqSH/hf/qfZS7FoAfo8wVPsDLhiLgY/EqMdXYUzaOWIGpiUldKRUXnTLagcUKWGSqR0ElHRMy5w26hUnaADM115A5iIocBVljZ0k+33qjbwQNLAnz+Af4kcPlo585fsleoCt7YtlKpaluDvg0lOUwgJ2oH1Ytr3fcoVUpefzAUXTSSbbLTHQ7oFGQ1Z9rWbDTcGA05pyiWZKSmnwuZiol7G1FxVMoqOh9iK+xcva5Dr4fXd9CnmMubnoCTeSthOeCNplzWqb+QyOX4cN+cAHDRRbuAPyngmQT8WIz1PQ1vDPjaDcRoz+oGWDSKu4BPLYJ2DL6YFLje1CmML0W7B2SX9ES2gZWHAxt3tmy2XrEDCy1r1yuK8LuDrnafVGTz+VDYcI3hmEnUDvBT/6Gc0tWromiiS1Z46UPThPVCWCRzHN8t/2PXwQ6RcUiwAv1DEAK4RxEYiwKtNVH0TAH/zyzcTS885dE8gpVUb2yf+5f/yj7+8f9TyS8AFiAqFjFJc1rBny+KQgGYicaJalFXQNFsb27ZqyfQ6Hc9ykt8diQvYzseFbmhlXa7haK1Wy07d25FCwkT3uWPDlhcT+QB8EKhohVAuOP2w/rbxvo1Ac/BQ4fsyP1H7NKVy3byxGk7efqMG1CWKuLw5WsTOxsWAAnJSaACdg7c+UrFI0koJLpjyZoh8cvi1vPWWJiX4VyBhiuialwlAvjLpA3Akz1FUc6e8toRFeL5A10si4lysDyXomdHd0X7LBTkBZQuxaVTgC/3GgG5lD2ogZJKxyP8xP/7eh5mFWnAu8mZN170hUEADV2UInRP1u8uDZO7gD2KT0lbuX1u0OZAT4UtXH+K8LUpctpIi4m+hpp6J1h/YA0kmZ1ts37H7ji4ZIeW52w86trmBknZodbEet0N0VjoAeRohQi9s7C4YFevXLFLly/bcNDzTdlgaAsLztOzUGBzvLW1nXYLawL4sABnJ0vEHy0NWVAAehaAoCC5bqyaSfD+P3+KvrYF5VE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png;base64,iVBORw0KGgoAAAANSUhEUgAAAXwAAAF8CAYAAADM5wDKAAAgAElEQVR4Xuy9B7SkV3G2W51PDpOzEpIACSwEEiBACMSFX2RwIInrgLm2wQub68yPfZ297Guva7yMwSDAxgGTMVkBYUAo5wQSmhmNpEmaeM6c0Lnvemr321PTzGhmQCONOF+fdVZ3f/2FvWvv/Vbtt2rXzln2yiSQSSCTQCaBBSGB3IKoZVbJTAKZBDIJZBKwDPCzTpBJIJNAJoEFIoEM8BdIQ2fVzCSQSSCTQAb4WR/IJJBJIJPAApFABvgLpKGzamYSyCSQSSAD/KwPZBLIJJBJYIFIIAP8BdLQWTUzCWQSyCSQAX7WBzIJZBLIJLBAJJAB/gJp6KyamQQyCWQSyAA/6wOZBDIJZBJYIBLIAH+BNHRWzUwCmQQyCWSAn/WBTAKZBDIJLBAJZIC/QBo6q2YmgUwCmQQywM/6QCaBTAKZBBaIBDLAXyANnVUzk0AmgUwCGeBnfSCTQCaBTAILRAIZ4C+Qhs6qmUkgk0AmgQzwsz6QSSCTQCaBBSKBDPAXSENn1cwkkEkgk0AG+FkfyCSQSSCTwAKRQAb4C6Shs2pmEsgkkEkgA/ysD2QSyCSQSWCBSCAD/AXS0Fk1MwlkEsgkkAF+1gcyCWQSyCSwQCSQAf4CaeismpkEMglkEsgAP+sDmQQyCWQSWCASyAB/gTR0Vs1MApkEMglkgJ/1gUwCmQQyCSwQCWSAv0AaOqtmJoFMApkEMsDP+kAmgUwCmQQWiAQywF8gDZ1VM5NAJoFMAhngZ30gk0AmgUwCC0QCGeAvkIbOqplJIJNAJoEM8LM+kEkgk0AmgQUigQzwF0hDZ9XMJJBJIJNABvhZH8gkkEkgk8ACkUAG+AukobNqZhLIJJBJIAP8rA9kEsgkkElggUggA/wF0tBZNTMJZBLIJJABftYHMglkEsgksEAkkOt0Op0FUtesmgtcAgfr6rncgTYP58Tz8vn8MZMaA6/R6FihlMpQb7StXMobx2u1plUqReOX+WrDpqenbc+ePbZlyxbbsGGDbd682fbt2+fHVd5SqWQjIyO2dOlSW758uU1MTNgJJ5xgixcv9v+BgZLfTy/uOzxQ6n1vt806LbNi0ax34pGgQ2Y2HrM+8mjfOAP8R1ui2f2OKwm0Wi0D1PXfX7hms+m/Aez94H+sKyIsnZ6t2sjwwAGgz5ep6Vm7//777b777rO77rrLQb5arXo5y+WyAfADAwMO+O1226hLo9Hwz6rT4OCgjY+P26pVq+zEE0+0k08+2VavXm2DXaCvV5tWKhWtUDDD9JN6o2zz81UbGkzlOuQrA/tj3U0e1ftngP+oijO72fEsAVnvACL/fK9UKgcUWefovejm7rF5CfDbZm7VN5sdKxVz1mh27NZbb7XbbrvNrr32Wpubm7NareYgPzo66iAPoMuyp4z8o7RQcIA+/3xmFsB5UhKLFi2yU0891c4++2w7/fTTbXJs2LDsm822lcsJ7lstDPyOFQoBzQ9l6WeAf2w6xzG6awb4x0iw2W2PDwlEeuaxtuAPJwEwFLDFrNbn2dk5u/LKK+3LX/6ybd261UEcgIeqGRoacqs+zlgAdc1OOC5Ln+PxMwpgfn7eZmdnrVAouJW/bt06e9H5L7QzzjjDJidHvbjVatMGBhKVRNl6jFYG+IdrzifE7xngPyGaKSvkjysB0R66j0CzXq/7IVEgx9Ki76+DMHTvvjkbGRmyvXun7dOf/rR99atfdcuc2QdUDAANqGtWQhlRAvwuYOcdSod/fabOXAvQc5zP/Aboc4zfV69Y6db+hRdeaE972tOcvwfoW93ze1Z+Bvg/bhc8Lq7PAP+4aIasEI+lBI7U6gdgj7XTlnpj5G+8/0H7zGc+Y5dddpmD8ZIlSxzUAWmseugcvvPP90jdRCXm9+vy+ToH3h9KKCoHzuE1PzPrwH/KKafYy172Mjv//PNt5coVViz0tUgG+I9lFz1mz8oA/5iJNrvxYyGBwwWRNBrJaQtwA2wCQSx7OTkpJ8AKmCbapB/tDl2TH4fCpuxzc3XbtXeP/dd//ZcDPmWVVc9nOPtI2VBOLHzqAk0D+Mvy1yyG44A879SRmYAsfax7wF+AzznUGz8Bx15w3vPsrW99qz396WcaMhoaPNDH0ZOEBP/jCOCx6CDZMw6QQAb4WYd4QkvgcIBP5VqtjgPa7t27nRcn2oV3QhoBPABxcnLSVq5caWvXrvV3Iluwqg9wXB5EUj8O3lH2e+5Zb5d87KN21VVXubKBqwfoAWEibADx4eFh/y5nLAogla3Qs9xlvXO+FJnoHYoNyIvG4TruhUwincWxTrPlkTyvf/1r7VWvepWNDA8evH9kgP+EHDcZ4D8hm23hFFoRJqpxpFkc3FodKxZTdAksBWH1/FerdefBAfdt27bZpk2bbPv27X4McFRI486dO/27qBOsZyJZcGQ+9alPtTVr1tjgYMVDFhuNFMIYQ/fbwWl6uFaJdQF8H9z8kP2/f/P/2eZtSfkA7Fj0lAElBPjLp6DZiax5zVr4rlmLAF7HOA7QJ6WXond0jhSEfAP8xmd+n5mZsRPWrLYXvOAF9mu/9msuq0WT434frH7Oeyx9HYeTa/b7kUsgA/wjl1V25uMkAcAIgBPIKNYcUJShCXUjq/Whhx6yO+64w37wgx84QEXOm2uwlqE2duzY4VY1lq6oD34H0PhHCQD4Z555piuA5cuX9cC+Xm96eQoHWZel2H/RSNArWOsCTKzz733ve/b3//A++97dP7CZ+WRpA/j8Rll4UW5eAn9F6US/AoBOOXlFKgcFwXkolqgAFJIqwOd6AT334R/l027UfbHWs5/9bHv7299uZzz1yU4TaXah9Qt69uPUNbLHHqUEMsA/SoFlpz/2ElDUCWDYH1pZb7Ss2mi69X777bfbjTfe6FY9oM6KUwBPPLdAHeAEHKemphwMOQfQRzlwf/HkAn3oHVauPuUpT7FnPetZtmrlMhdCh9lFIecADcAKoNNsY7/DVzH9ipO/+uqr7ZOf/KRddfV3rV5rW65YcIUg6gaA5zt1kK8BYAZw+a7oG8oZF2ChgHgu53A+5RLYq4wqGzL1GUC97vXl3nwfqFT8mpmZab9+oFS2l770pfaWi99k55xzjhXySbn8OFTWY9+DsidKAhngZ33huJYAQATwOcB2+WkBa7PdsrvuvMduuvUWu/nmmz31QOS+AS7oGa4DGPkHDPfu3duzVvksp6bojrgqF6UgRcO9SVWAtf/0pz/dTj31ZNOyrBj2KQtc0UD6zv1ZUPX3f//39q1vfctWrVlthXzFSgNp1gFg8ywUEoBPPTXjoP4AMvJAOfEu+kVgrkgecfQKOZXSUEMrfNOjebp0FgrQZwtdukbx9/X5qlM8F77kRfbOd77TnvGMZ1ixkOL0++m247ojZYVLijrLpZP1hCeCBPq5Yyibm2652a7+7vU2W513MAQk+Qc4BZaiLgSkgB0gj1UPEAsUZfHG+HyBKgDMeYA/wIiDN4H+mfbsZz7LVq1a0Vux219OwBIunheO2Q996EN2ww03+Pd8sWCjI5NWGRp0kKeMADzvUm7yN3Bcik4zHvHyKAB8E9RJK2p1PvWVta/VuVEBtLo+ANFYUgY5DxZNL1/Q1aw72P/Kr/yKvfCFL7R8Lm/NVtNKhWO3EvmJ0C+faGXMAP+J1mILtLyiJnCyYiV/+9vftjvuutOGh8atnUt8N5SIgBPQVPgiFq9i02Upw1MD/P25aGQtK10B3wF+wJ7P3Fe0CVbwhS+8wM4991n2nOc8x5OVxVekdUiR8P73v9/j7Hkm5+6bnbF8ruyUjmgkLaiSM5X6xJW1UZlR58jBA/qUk/JyPykP0UCilLhGtFC5UrFdu3a5wuRZlBmlRhY1jvHCkTzXpXguuOAC++Vf/mWvb87/stcTSQIZ4D+RWmsBlhULGSDHegXov/71rzt9A4iNjo854JcHUwijQJp3pRkQkAHUAB20D0qDsEzCNAnBVI4ansP5WMyyrJWNkucJwHH4Ui4Av5TL28knn2jnnXeePe95z3Oen/vwQkFQliuuuMI+/OEP2ze/+c0eGPP74PCQNRtm1Ubi3BUb3+9HUGoFZgpaeAWg6zzq7g7sTsed0ZRZq2u1Ghewly9Djl7uBeDj/6B+chhzbqVc7PkAUCBjI0nxUKcXvehF9ku/9Etu8eczyH9CjcoM8J9QzfWTWVgibZwTPsT7+o0b7IrLvmGXXv512/zgFhufHLNFE4s9/tJBcHikB2a+gKrLf7sjtVywVoN0Aw3bNzVlGzbcZ/dvXO+CXLJksZ1w4uoUrjk9a8PDozY2vshyuYLVazg8zeaqyRqu1atdzrpj9Wpy8JbLRZvdN+dKhIiWiy66yF772td6VA+gz3Uop/e+9732jW98w8tKkjIAFEWQQibzqfJdi1wRM4ArAO2x8d3kZw7E3XBNJVHDKldUkCKQOB+lJaqHuorikgUPuFNG7j/Tza/DeSgLXwdQKfXoLp8tke+n0/Gy8/3Vr361c/prV6/5yeyUP6G1ygD/J7RhH7tq7ed6D/VMxYL3Z6YE7DxpGBe2zakZYkDqpDRu56xYztvXvnKpXXrFpXbjdTf6j0sXLbVipWhDlSGbmBhLkSWkIChXUgRPLm+FMqkISlYoohCGbNfD223Xw1vtgU3rbeMP7rHxsSH76de92l77upfbmjVLPH/N+9//YavWwd1hm1y8ygYrEzY71zDLpdQG81VSEDStXMnb3j07bXZuyh3CU3uq1mzlrFxKi5lIQfyOd7zDznvOcz2l8R/8wf/28NA9e/e4eIaHx9xKrtaqPXHlyIHfDaMEwFFanKMQSBdPN12CKCeFUC4an3AlICpIeXfEySN7gT+ykp/AKaNcWpClEMsY9kp5pJRQLvJ5oCRQcCtWrLDXvurV9mu/+n+54uBczlEmT2Yamuk8dn0xe9LhJJAB/uEklP1+GAk8MuD3x9BrARGA02ix4UfZmuRh75LBbMpBrvbNW7bbJZdc4qAJ1w4ojY2NuZWscEmojKFyyUrO15etlSO7Y8EBP++Lsdo2OzNtWx663zbc+32zds2e/5xn2qtfeZGdecbpNlQxGxzK26c+9R/2uc981Z5+9rm2bt1p9qUvXW7X33CXrVl7srU6BasMDFmr07S9U7utVpu10ZFhy+VbNrV3n5UrI9aod5zz9vj1dtvOOussW7VipS/2uv76630RmACdyKL0ytvQ8LDV6yiMZkpG3/cqDw72kp4pvYJO6QF7Z7/1rkgkFBT//X4IhV5qpsA5rAGISdm0dkARRk49DQ46hcUx5M9nXuTf+cW3XuyzGhSVXlrIdqxzEWVD8+glkAH+0cssu+IACTwy4Gvw6xIUgDj2juWtVmtYqZIWGDVbKfTwuuuu87wyd955pzsUcXBiTQM8slAVSgng5z2bZNHaeWLoi+4E7eTg0Bu2fdsWu+XG61yJvO0X3mwvPv/5tuXBDbZveq897SlPskq+aTt2brN8rmSlwSG78ebb7D//65M2N9+yFSvX2A/Wb7Idu6dseGSRjY1P2L5981Zvtq1UqjhfDmCjWMrFolv4s7P7UmjlQAJr/AUs0nJHaHi5BV4sWD5XtHq9ZrluSKY7WFl4hYOAGQuO0+6CKIV3ai2CR9000yphOXMlnxjmqcVRWPOUmXIphr/RVUACeM0cpJh5BrJW9I7SPaA8eD3jaWfab//2b9u5557bWyMhf0AG+McfVGSAf/y1yROsRIendBTtocgTAVC7G+cx27Xqd++Zts9+9rOeC/7hhx92OaSt+QYcRLmez1j6iq4pWsdyvltVwQG/WCw54NebKa58+7bNtvmBTVYsdOycZ/yUDVXydsftt9rpp5xo//e7ft0mx4ds+wP32/r719tlV1xqGzautzVr19qLXnKhdQoF++KXLrUbb7nTduyYtaHRJWa5AZub71i7wyKnljWaM1bIpx2mPBbfo3rmHFBHh9NsBMsfB3GzlWRVqUDZtAzDHtBvtzqWL5VcoQmIuRdRN9Hi1irZGP9ezKWdujTrUWZNWfgCbFEtcQEX98PhLSpHK3zlEJYTWYu7tJBLEVAosUKn7Vk2f/3Xf93zECmhmxzWT7DO/BNf3Azwf+Kb+FhX8PCAD8h4GoJuCgABSbPNDk8lqzbavpXfF77wBf+Hc2aVLKCxbBnpDJIDU8nFsDgVhVOGC/ItDPcDfiefs1q1YXPzUA+AcN127thq07t3WnV+1qxZs+c++1x765veZPl61b5x2dfsxpuutrHxir3l4p+xyaVjdtMt1/tK2PlaxxYtXWNbd8zbzbdusD17W1aqLLZ8gSRnbAP4sOULLXdw4hguF5Ojtdmq21CF9MZpe8V6rWbT01NWq7U85zxZKAvFsnWsZOWBtLEJcuGdOH9AFU6ce3Fv8fCKoe9RLq20c1fM5y9ZywcgJRJTK3Nv5+VLabGX/AYoZ0X0CPjF/dOTuIbjsvRzLTZMGbB3vetd9jM/8zO99QgZ4B/rcfej3T8D/B9NbtlVPQkcHvDj4D8gz4zlbXp2zm666Rb7xCc+4VQOgKcQS6x7JTUD7OUc5NE9S7iZkn5ZdwFQLl+wZqdt83OJvpia3mN5Vug25g3lwIKiXTsetnp13pYvXmSbN260ZYsn7I1veK0993ln2c4dG+2KK79kmx64z0bGR+yFF7zElq86yW674wH71Ocut/s3TVmrPWxTMykSplCqWqHYtmajbR1Lsezun6hVHcCrtTkbHiBssmTtVtqghM+TExM2PDJmpfKwrT3hJOfGFR8PeAt4BfY4SpklEGcPhy5l0G6k9An8K0xTtAxyUqipMnDyXbmFuDeL1iivtkiMVr1WOGtBl0I/1fQe8loueXnIufOe97zHw1JF6VCfH3bUZ0Pn8ZRABviPp/R/Ap59JOmJVU2ckx4qWSxZu9N22uaa626wf/7nD9u9997reeBlXbIBCC8iRBSFIkpIlqtzy7W0yAjA98VZ7ZQnft9sNz+Op2YoW7NRt9mpvR4XNDRQdtplz+7dVs7lLd9p2HnPPdsqlbpdd803bN26SXvxhc+zp55xutVrLbvltrvtim9cZ7fetcnmqwPWyY3YzFzeQzZzxY61jXrhd92v/LQKdojNyZnJFODCS55ueGRk2CbGxm1weNiWr1hjJ578JAdmAfaDDz5o/FM/5ABfDi0E6Osf4Pekb7W611cbnMjSl5MX652XZkly7Arga82UO5920YYrypyphG/RqYuyUDv4WoVciiDifm9+85vt4osv9jLTJv3+m5+A7v6Er0IG+E/4Jnx8K3A4wK836h6JwwuQZ0k+r/vW3+d7t/7TBy/pOXEBIxy0ShEMsHgkztBQb2GRUgfICs61oUiKDvgpGVgCv+mZFIdeKhTc0rd2y0qFvDUbNeu0UsgjJYEnr9b22dz0Lms1p+zJp66yX/z5n7WBUtt27txup5x8suFbqNZydt+GrfaFL15pN938AyuWh2x4fLHN1JpW7zpO4eNTVFLaTCWtbIWSqVkHvrxoNlgZsOHhQVu6ZJFNLlpiq9eus7GJRQ66XEOitrvvvtsTwaEEWNykVAoKsQTsiVzyBWBT035t3NhEoC/nrnLsyM+gKB0UCmkdUCJY5cwyAHTuB4jLMa41BRznHlIWrmibyQnP8+Hw//AP/9Ce//znu4LC15K9ji8JZIB/fLXHcVcaWXdxeX8s5MEAv4MjNazAnK+m/VOHBlPo3rXXXWuf+tSnPIFYJ5e271PCMEBPCdBizLhoiv7wRCJkEtecLMq5+ZRcjOgf5ZHxbJWttuU6aWNvHKsAc6vdcEfv3Py0DRTN9u3dbpUiVmvdCq2aXXDBefYzr3utffPKK+073/6u5fJlqzXadudd99gewuqLZjPNAZtctsb27J4yfAfUo1pLu0gRAVMplpzPbzdbluuk3DPlStEGWCdQKtrQ8GgveRqyATgpI3HubDIO6ALuAn19Rg4eJTRftS1btvQ2M+GY6CD5TjRzkGNXSdo87/5QWqEMmKP8kCVAzTVQNfhQFPuv2H61vyuUZsPPVxK6n/7pn/YdswD/SP3EdkO5RNrpuOv0BymQ96Fu6KzGwhOh3P1lzAD/idhqj1OZ6fCKq1ciLwF+q53ANIJCL1tk16p/8KEHPc3ApZdeavfcc49V5+s2sXiJg5oAPy4iUjy5gErvsfq5XCpBp5NLzs35ajeNcNrMW8nTAFxXXq2kCAjZBJBb+bbNVWc9imdm724bKuWs0Kzb3NQuO+vMp9jznnuufePyr9n83D57xf96mXPUu/fstGuuu86+8OX/senGiNXawzbni44GLV8o2fTsjBVL1CklTVPefKz9VqPmM4sK2TsHUAatnuNUuX+wqE866ST/J6wTIFYuIUBYPDuKDYWCNc1x/rH+lV+HZyvlswBXfL2ieIjSUZ597X0bnb3+jG66ZpWvJ9N22yZHR7x8ipoiVQUOXFIqx8RxB+uyxyPHL2CXjCU3zZZUjyM973Eaqod8bAb4x1uLHGfliRa+4sCj5VarN60S9j2FQ8+7czS9pvfNOB99yy23uFOWd7h7QIZIHCzzCPjimBX6p0gRgf3BrCulC/DUwfNpw26FEIr66aUEbrZ6MeXNdtPquabN1+etYDmbnZ6y4UrZco2m7di6xZYvGjdrVq3TnLfXvPL/sNe/5n/Z/RvvsbvuvtVazardd/8Ou/Lq9bZzH1ttFYixtGK5YoNDo9ZodYwoTNIzaAGUJySr16zdaVqBFcHsnpLv+IpX1U8WNtY9m69At2gTE3cCd/l2AIfjtbm0uhUQFvDHzJlS0DF2X6Dvi7dKRb8eJcN3Re9QZigeFAY0U9xbV8qC9p3atdOdyYqq4tlY+IRpKioogqVyEnEPRW09nl0+hrj2lyNa9Acr45H83q8oHs+68uwM8B/vFjjOn3+oxTN0dlaNkhudtaOtVte6x4nXMV9lumHDBs9qSWqB73//+w5IiqMXPzw6Ot6zIAUQWkSk1aT9jsh+kWmnJ6zR+WrNQSoqKjlQXQkQ/961/OudplXr89Zsk68mZ/OzczZYHLB8Lme7tm61Uq5tzdqMlQtNe/VFL7IXX3Cu3XbzNXb7bdfbunUrbGRsqf33126yB7bus5HRcas2W7ZvZt5KgyPWauetMjhiLC7zgdaNlU9hpMw02obCIR9Pq7tvl5QZYIgvA6Dln3KrDgJw5O8hmrW6gzFArRXJ0Dp81qwgWqUqiyiVARK4NZvuK+FZvLiesqAEFBnFOZpdoKwVjbR4fKznQ2A2QhujrF7zmte4lc+qYxkKlOd4APnYfx4J8KPc1J9iWx4OzI/k3o/18M8A/7GW+BPsebHTAjpaYQlAsOCJl2JTdu/Za/fdd58nDGNXJ1bKKhlXXCEr2iZZlqPO4WsVrRyC8V2DLL5LjCxmAgTn5+cc9Ih31xaInANlIv5bQK93wjdr87PWzrEvbMfmZnFK5q2UL9nsvhnrtOo2WC7Ynp2bbXK0aM9/7lm2ZuWEWWvOBkpm87Wm3XbHJrvmuvVWb5tVBs06xQGzYsXm51s2ODrhFA/3ZCbDi4VivLDwc4Wc1WrzBwC+LH2lNobLV4y8nKlyvnKftatWO2A/8MADngFU6xMEztqo3CkIphvdV1qdnPeFV8gL+WuRm9JAo0h4Pm3ItpH8uyO8m7qBe1YKeY+u0g5d/MaMjvNOP/10T7tAJtFnPvOZXSd2WhnMS4u0jpchEY0E9bUjAXVZ+nE9xPFSp/5yZIB/vLbMcVSuuIdsLFa1XrO9e6Zt00MPOshfc801DvJYegwUgZachAIzrENF45BTRspAIB85+34aqV8sWPQpLLFL5eCMbSXaxqme7rusZFm9dUJEWw1rzM8ZboBG02x2vuoRNx0Wcblzt2712oxVSh2rzuyyJeMDdurJq2zxxKANl9OG39NTcw78XP/Qwzts+84Z6xTLZswU8oRwlqxUGbBiIe22VZ2fN7geonUGhwdsrhuvT5kBjMixA56aEVFvKVvJgN9XLF3mgIzjFque67lPclynlMsCpPhZsyd220LucVEb98URK+ctm8CzMI49gNv9KSJIeNdN1awoI1FM6jdshv7GN77RXvziF/tshHIp2uo46uYH3cGr3wdCeX1FdVeuCntVPY5Hqz7KOAP846nHHadloRMDSFqCDwcPRbNx0/327W9dZfeuv882btzogwBawCNUuitE4YEVNQI9ANArAVpaSbuiZzEKOOICoghS/ZESiGvP3qkDLHgtbmo0Eo8vByP0k9MipENoNFJum0bLOvPzTq/UGx2rs5drvW71drJCa42qdYi0KZvN7H7Y2s2aDRXNwyvXLB2zyYkhW7ls0s4++ywbGpmwu+9Zb9+65ga7d+MeKw0UbXB4wgGfNJ/w+e5HqEOApdw7zu2XB34oE6Yc38gBWeEIRaaKblE3wapm4ZUicxT7znNcuVSrvV2yJLtohXrY60jKdKlZAwDGM7XIClqOmQMppFt1Tyfay5njyskStRTpKFYKozTwP9Dm/H7qqac66BPFEyN4Hu8urwVr0ZKPgK4+7wZAd4YUAxOUabQ/ekzyPpzB8ljXPwP8x1rix+HzHikffYMQulLRGrW6bXrwAbvx+hvsu9dcbXfcdrtt3b7NWp20KYZWyNLRseAADsDfp/3d9L3K8yIOOMWHp3TAWtCjqbQ4ZuWDj4AlETJIH96xs7fS1C3ZTtvLQ1IzWZgMVAG+h2o2G859N+sN68zVrEWYJgnLiiWbq9dtvpnqTOQNlDupkHOtui0eH7Xqvr02s69hTzl1pT3ltLV2+knLbN/ULtszvc/OeNrZNji+xL511bV21/fX29Rs1YaHJmzfzJzNzCW6iMgdQCRZ+3X/LhpGoKJZCAqKPXSJ1sHa5ngvOoowV7ZFLBSdW5eMtXmLduZSfhxkJsCSPwEZs9IWORHdg+LgnrQbyt6d5PEAACAASURBVIKZGjQZswc+I18pFT6zwfn8/IwvpNP9ubeSs6HcRd9wPxTB61//et8mEbon7lf8eA4L9X/WSjdqTY/aqs3XXeGz/wJ+nupczd9znbxHVw0NDPv72tXrrFQp2mBlyAaGKlYpVXx/g0fa30HPezzqnAH+4yH1x/iZGCbalJpHk70xAWrO5qt1Kw+U3bVImmKAUN9hfHc+vNNuu/MO+9aV37Rrrr/ONj/woIMEUS0p7jwlCIthfwJw3uWA1X6zirPXnquy6nWuAEKgx3myyGX5S6koEVi0vqhfdNLK76Bt/ji3hhXvkTx1T9HpuW+YDfj2fi3fgYpXkTz4cwqDbFshR16elkfZDJQrNjKYs5PXjtj8vl12ymmn2QvOf7Gd8+zz7OZb7rAPfPASa+UKTnnt3D1lJIpbsXKtTSxa7M9wq7xJmCtUTjfxWnd/2Rj2CDDCrfMP2IueESUTHdtSHDrH61BMC9L45yWLU8+Y3rPbo2wUfsn5kivnKywUa73datnE5KRH5HAfroFO4h25omRclo2Gp6zmPBQGwE47cg6UDjl33v72tzvoFwu5A7j8mHfpyOiRR07tQWpqpYjwflNPu5DR9/WqNpo2vWfatmzfYvevv9/uXX+v7dy+06O3qrNV9/HkO+wf0PZ9GlqW9mvgnX0ZxibHbO2qtbZ63WpbtXyVLVq6yFYsXWHDo4M+rihhp2XWyZsVCWpI297467HeIjID/McYfB/rx+GMVOcGXHiVSslpNjtXtaGhAQd6WeWFPEqg5htt33jjjb4tH4MdGidt64eVOuSDiIGTlMmBGRtjlI14/Aj0AnudFxcGRUDypfulUo+aEQA4aNdSNE4MWRTQRcAXtZSSmyXgUxoCj3SZn/Pya7UqZYoLj2Qxx2dzD4C2UmrbcHnWznraafbLb3u7TS5ZarfcfJvdePMtdsutd1it0bKt23bawNCwjY6R3pk8+uT6AQEIycxZuZjSKPN8gaMSpPGck08+2SkW7W0bKRnkppmRrPY4++GYZkgxrDU5ueeTDOcTaKOAuLf8KPKr+G5grEauVr0cROCwGMv7z+yswe8rJHTf9LSnqia1glbnam0AddSGKFj+pGH4jd/4DVuxPCmP6DDVTOJQEWIHjqG2z+rY+ObgL1Y7p+R2nnSva/lg9FCmW26/w6PJWN3MTEYKR05oKUrufTBfiEKARXkiI+TDzAyHN85qnjs+lra95NXwDmBWAv1bvS2ADih+f3s+WriRAf6jJcnj9D7Rmk+dlql9UgLe1YK5sWPnLgd6QinZPxbuFkegWyJdcBFYawBUKoO9kEOBSkzRq1BL3gX+isF20KxUeveX4oiUhsBAgCAwZwArh4zOF+3jztouTy8+W4AvBSDuFsCjbvzOPwNdicywfDUzoJByiMrBWsw3rZKfszWrltqLXnShzczO2fXX3+iKFLBvttmApWbLVqyysYkJz+BZrZP/f9CpLO5H/TVDokwAqxZR8RlHaeSHI8hHS/5Q3U+LpVT+/hkUuYj0iryzYu2lhPgO986OXrQlssH61+yKfoLiANQBOsqJocAxyjA9NeXKAGVK/eD03/KWt9gv/eLPu4+C14+WYfNQFn5SAFLO9HWNBY7dcccdHmTwgw0bXaGh2OW8VlQUbR/TQ0RaUfSY+p76Z+xf3Afgf+5zn+spMpjduLFUKXrZWDMyOjhw0KY7Vj6ADPCPU6B+NIsFqGOJDAyQVjjdGcs/X4BvbbvTlZ2Zrr32Wl8YRYgfnZ2BDfiJopH1J7DnPQK+aJkYdaNc6gL8CPYCLykUOc4i4GtgCRAoF3Xx1AjdyBZF5cjZFi18jgGc0cKXsvAp/lxKRUA5GdzUEQCA09Z58ieIMuF8n5Xk21bozPnqWVbZ8sKaZzOWXbv3ukN20aKlNugrbhMFYrmiD3xSIrfbTasM4MdIC59QNoC71hXwfPHogGTacCUpJp+l4ESNXB2KuTvbUv8RwFNXl1fX8ch5rmg67d72iL1zuudKjtwDED/jjDMcwADmzZs3p72A9+3rpYPQJuuUTbl+qLNvBTk15VTPsuXLU/RUo+Gzhff+7z+w173udT26SjKWcj1cWOT+oOD+EZMAv+dU7YaC3ndfWhtCP2dzHegclK7kn2atyQ8koyAqRCm4CMjxXNUt+k5oN6z+Cy64wDe6J4x1YKCUtjIOxe6nsI5shnN0SJEB/tHJ6wl39r59szY6un86qQrs3TttD23e7Plsrr3herd2sCYBH+2rqnO1UjTyxorFBshk2es8Ab7O4d0TdVVSCGA/7yxLVYNbwEOHVwQIx2TRC/A5xrO1ila8dD/gi77Qc7he6YUb1fmeg1khg6KvBD5a9av7Ui5XgsW85XMtz8ApJynsAiDSaeds0ZKlDu6NOpRCw3fhqpSHe6kMAKuh0SErFFNoqhLFiTKTgxbQBPCluFR+ZANoSUGIe+c8j9lXCGU+b4Vi0SkJ0SVqj4nR5ESmPgIcfUauyInf8SFg3QPeHKOvAOJY8QAaZeUc7gE1Qrl40T6i0vQccfookec+51z7zd/8TXvWs57VG1vUR8ArhXXogffIFr7qNDU94wnp2Eye2St1o7wtS7QYz5GhwWcZKAesY+iGY0bQp4+oPypSKTrFtR2kVkjjgCdMlbUJa9as8pTdMqCknGJk0KMd5ZMB/hMOwo++wFjzWuQClXP//Q/Yl770Jfv6pZfazbfd2pv2xqXw0fEaLVxZ4/udrGmwCOxF5wgkRQHJ0te9RFOII430hAaU+HaeKctJFq6sKgG+LH6Bixyx4sdFzThv3w1Z5LeRwbSDFuVmcGKZAmgK6cRq1QCU34DyCLwGB8o+4AFprtu6dbtHo5yw7iRffaxZCJudAOhsjai1B4ODFStW8lYs7U8vEZPICYRkLeqZAghx9PJlKC2CZ9GcmfFyqT5Ku8C9FNuPVVsp4rwv9BSOVkCrDQAq+QEUvimaLNJlPYqsXvdnUybJSQqBe8vnIr/E+NiIO3B//ud/3pXJ0b8eGfC5H8/8zlVX2+c+9znn6/ExoIgpV3lwqNd3ZYhoZkC9pfwiXSjDIvp1uIZz+U05ifis/YA9hLVYdCqM+wL4r3rVK+ycZ5xtIyNDvVBXyTHOdI5eJoe+IgP8R1Oaj8O9DpeeGMqmWGQxjtn3v3+Pbx/41a9+1dMd0PHo8AJsWdjRwpEzSpyu+Ob4LuerQF6WPffR0vxo2UcnrwaPONBIy8jZpil2BPF+wI+Ozmjhy6kmhdAf8bN8yWJvNSw5rFKsVlnwlBPwFrcuK02ySEoqUTACN2SwbNlyB9WtW7b31hgoSqlQSCGMaSY1YJ18xwaHEnUGCHE8+i1QAJrJiI+XkpQVLOCR0hVgSUb4YtavX+80DPWMfoB9e/f0cuFr60hZqNxPik+KVvUU5SKFIpDXtTHUlH4QAUy7ZQG4pIk+++yz7fd///d9E5WjfwnwD+60JXPpV77yFfv617/uYDs0OubKTTLjM2WTwaGxoL4nC1sK8GCcvfqWys79kB33pk9pxoosNcNK8mja//nmt9gZZzzFzjzzzN5G8BH0j14ej3xFBviPtkQf4/sdDvCx7lnqzlSW7QNvu+02H8Tq9IVyxUFJYBGtSDqecqZEy1yArY6tzi0rPlJA8gFIQfRPe6M1Hz8LaDSY+gFdikKcd/xdFI+seykRRadwXLwtlAYUjtIOy+mmVaPIRqmDUR58R4n1qKSO2cT4pIMpz8EZSR0BM49K6W4O0psBFSsO6j6bKhesNFA+gM5R9FMEGj5H2kHOTYU6Cqyi81c0A+WCfiGahjLpvopKmtq9K0XoUM5SSlXNs4jFx+JWdFCUnfs+arVeKCegNjtDhtC0W5lmZLzLEa52FPVFW7uSG0kGxx//8R/3uHyeL+v68JTGIwP+pZdd0QtC4NmLlqYtM/n3VNbdkFHaR7NDDeFoyfcbIjJQ4jlR0cri511tIWUh4Mf9sm/PXrvoopd5qCqgrzZVWz7acJIB/qMt0WNwP3Uu8ZlyZLqVFZ6HwQmNIIuFQfPFL37R6Rs2G6FzY0W6w7FQ8AHXySfrS9Z9Px+v75ru9n8XQPSDfbTy+yN7KLIGkMIuGQQCBQG2OPwI4JGn53cGqtIIyJKSVS/gFTjLCgWUsNyRxfYtmx3woDwAJ+qp7RQBX9E8lM0XOpXLrjC5pwNGo2lT3aRwRLH0rLp22zlipQBmm8ME5mlqX4I3LxZtcGTUFYM2HxF1IPlFy1NWtaxEyY7vomJ4HvUB5AX2cj6r3Sk/5/C/c/u2Xspr0RcsRMOpK2ey3lV3+T9oR9FIoszU92QEaLYSlZKsaAfzTsuWL1/uDuG/+7u/c4dmfMkSV5+J95FikVxSYEKKetmzd9pXf//jP/5jWondSf4E+S4Uzur7+oYtHtWHBP7RUa9jaiOBub7HvikqL1JB0deU6tG2cr5g09N73T9C1BJJ57SqWusa5MuRXDR2Du/f+GEwygD/GAD0o3lLOo4aFtCRVc0z3Lnli3F8H+8DXldffa195CMfcacsNAX3wWoDpKITLVdM1r2s/Gjti5OM1nkEfFE/csrGe4jeidapBoGUi6IQfEB6jvr9/wJ/xcwfzDFLx49x+KJ+ZO2Lr+deiqcnBhzLlWd62OCexKkqMRngiyLgWt8Td2rKrVZZXqJ7BGy7p/ba4qVLXIEgj0TvtK1UKHsAjcd+M8XvgkqKfBqy0eExqwwOeCRPudy1+EskWkvKN8pc/hdkykuzsDhT4zjKSdEzWPT8c25MlSCOGYVAlE2nmeioqPQdULRQq7sKWs581Yd24Z9z5UyWIRIpKPH+keqR1c6xSjnl8UFZ/smf/InvlqX+QdtqxvBIY0pKVWOCfnjX3d+3j33sYz578xlpMfmaBOCiB0WLiUaRMpJCkCKLVE502spa15jqpyhlrPXPZAX4tdk5D6rgPvTNV7ziFfazP/uzHhWlsa97SOnJp6R+cTR4kwH+0UjrcTg3Nmo/t0dnLJbK1ux0EkjkzLZu227/+Z//aZ/5zGc8jp5OI5pANAmdWdsGEkIYB6OqKMDRlD6CQqR/kiMyReH0c/jqmHqPvHu02DRYBOqiVTjeD/hx4Ol3yq/PcSEMx6iHLHvAnNWflBfAc/nUU84dXgAjPDbXEG6I1c/zov9CdRTNMzox6iF31F8RK+xoVciXfAPzpYsW9yxlOSrZYxeQRy6j44s9k2YEeFmxvCsXkWcnzeW8XKKVNOtAKVFWAJ69gQnlpDwoLgCMz8iFOovDVzpl6u9tETJpMvPgWS4X9iD2FBipvJp5SN7cX87sfnojGgdRhrJQeR+opD1yATiidd7whjf0cvsI+A817GQwOOgaMycW0NU9zxOb7GDsVDxMNi0MdLD3vYfTeOFVKZd6+ZZkjWu2KepMsxUpgQjummXIaNF7BHrVN/qpBPiN+bT4kT5K2xL2etFFF7mlz2Y7vGIKiogBKt/RwFIG+Ecjrcfp3NhBKYKAs1gmljfntAIdjZTEH/zgBz3GmO84qbA8AQsGJtfR0WWxci+ciBoQAp39ETj7E2VpgOg3hVhGwBfPHK8X/SBQVl00dY6WD2UW2MtKV/y8lFXkQSP4i1MWeMvaZ7BwXxQXFAsvgA/ZOEA10gIupQem7AA3A1CyAhx5oTCoo5RQsZS3Jz3pSTY1M2XTe/baPmL6642U7riVkm0BQqJEAG+sOCgMFhstWrTE2lb0uH1RZlK+8pmI1qJ8AA/PluIAIPA9fO973+utnaBOnMdsjvOoK/ekDs61d7dA9AVV7PXLdpTdGYW6txSOW+CsEh0fd2WOsuh3+nKOHOHql9EiFehHik9WNs8htQLXoYjf9ra32bvf/e5etAvXCCxlcByK0xe1uX79Rt8+kzUltHm9lWg/yZOVzhHAfZVu96U2oPzi3bX2QQvQKE80cGL0VwT9SO/EGYGUigC/lMvb/HzyrdBPRDG96lWv8pxDbIKjGZPKqVlFP9VzJPCUAf6RSOlxPidydgJKH6SFgs3NVe3hXTu9k//bv/2bW61awMM56sR0jhgfL5oIwC/kk+V2ME5QFgUiENfJfRTCSYSJ7s1AkvKIg0fHI5AI3KO1JMtKC4sijdN/nhSALHq9q5z8zn0ARJQeYE/ZAHqoDH5zTrqGhTXk4Ii8sJT5p6w9OqYbccExFAH3hhZasXJZN+78Idv58A7PkcKm6SRq40uxiJJt2ejoiI1PTvRy/vMsQgMnJxfbk057sodqilqQwpJMUTLa51bdkHMpI5vMAOjIhvpg6QO+KBQsZu6BMuBczT4Uq88iKF9m3Wm7L0GLprgP53NPrgeIFVWj1bT0iZgeg++iSPopjKjAopWvfgKHL2qK9Ml/9Vd/5Xx2v2UroIzUkxs/npoAwyVnW7Zss//4j/9wJy2cvQwbyjowmPwvssjVF6m/jIxI60ixaLyJ9lMKDPU3zbxkEPVb86ImRWfy/P3nNJ3DJ7MrL8op5zgUF2kZmPUA+rzixvCie44WmjLAP1qJPcbnx2lbP2e3a89uT0/8sY//q6dEoCPJQmAAK9KBztFvvWmRz9joZC/TogBOnTwCtJQHYOMDaADuuWzDI0M9wBdHGq0xcd6Rt/WBStZKVouGDUpkKUbAl6UkgI+0j0BdswBZjj1Q6+ZvAbQoN3wudIcsUY+fr5QdHPkdRYBCkAUnykA5YLSpCFY6/1yz6f4NKTMnu0+5w1x8OGsoWaCVFiQtXb7MAYhnyu+ATEbGSBc91tsfgGdBK3ENlAxlwcLmXABdK1upB2UFgLQYCioDGZ577rn25Cc/2ZUAli5UD4aAUghgpctSLVhSbDISBGSKYkKm3EeOcc0SNRtUaoyonLm3txeUUJdKEfBHfxH3aDbSjIV6oHjf8Y532Ctf+UqnMw5mgMQ+6Uqh1rBKpWQPPPCQffKTn7TvfOc7/uzhsXG/HtmIyjmYYioWUh6faJHHIS7DINKi9AMljeM6gb2UUaSi1Dd1f/2Wvjc9eR+7nkl+jCk5oZHVm970Jrv44ott9erVvaCCH8VZqzplgP8YA/jRPu5gmpyBy4Yj191wvV3y4Y8ajkM6IJ1FoWbe6YeHe3SF6AhZGJpqz83WHLjo0EoYFXcv0hRe52s6LAs/Ar4cdAJ8AXC0fvSbwFrgICsrUjoHs+rjLECDCJASOPNZwEwZWb7PPbFwxWFLMXH94onxHlXCOQojRJaignimnLoAMSDinPjDD9vUnt1pHQMJwLoLxBKAsKq15VkypSCRYbu7OljHsER5Fv+aFak9OAcwJNST37GwI2BIaWPpw91TdnK2sISfe9x1111u4VN20TECK2YN1GvF0rQISQpFwEt/4VkoFc7leI8Hb6dIMPkSRNeJhhOwIiP1t2gECPQd2NpNV2i0EfVDUaGwXvayl9lLXvKS7mK15MzWSyDrCoOdyubmHOz/+7//209BVjPzVb8vsnGF1d3rWNdK1iQLVN9XpJPoHwGrqBpRKzHSBye5ZquiWqTcKF+keSibZjapbzcc8KH9kJl+l0GicgH4RPAwK+QlTOineo8EWzLAPxIpPc7nCNgYYHRurBgiEL7yta/6sn226lM6BMUVK9KETiurIXHKxR6nDyjRqRr1BGiKAkqRJCO9gRCpIQG+wjChdARYMSIjgoM6qWYaESDkW9DCngj8cbBEyz6eQ52wmOUrkAVN+aE2kAOLzLT9nyzWtIn6YhssV3ydAmCvARZ9HZQPkKQsAAiWPc/0RVp791rRs4umdNFDvio3cd0K8YTeifx8u5MW3LBgy+VaTj6U6PcQ9cExABCnMMCLUofuYOBTRoAHUBfYs38si5dQSNQJsBd4UAfKrFQJXMtzy90tCmk7UiJwHnKgPzAjQtYCbs4R5cBnZiLQZWrPGG8eZ1k9+qQbDSRA5fnDZGttpnTdfBc1hOIioyYRK1JsUh60hWYYUJr/9clP2te++lXbh9/FzLZt3+7Knefyu/tzOmnPZfH58V4ci31Xiozn0rdj/+e6OCOgT8h/RLunKK206jYqDPV9PSfdo+Eb2BSKOWuRjoPUGwRhsFlPo2nuo+uYrVy9yn75l95mP/fGN1gxX7B6s2HlYqln5BwNPGWAfzTSOkbnatrI7eNnOhDAJFqHAfvv//7v9tGPftQHeb5YsHqt6SFn0SmmDkyHE00TAUWdXh1ZloLA0PeG7S6NZ0CLwpDiENj7gB1OOyZFH0C/o01iE1UkK13cs86P1rumwrLeI/UTlQNRJtSN3+VgE9hjjZM3BTnKWakIJU8rUKn4Pq1sKi7rSkCiOmrlLeAGNcRzsOq0nWC+m9GcgcmAjU45PgMacuwlXwbTd9IO5N0HU280XVEAsLwoO6ALkBCiCH8LeHOMMuDshYKiXKT0BfC55rTTTust3KFOgDWgIusehcZn6kV7ktPllFNOsTtuvcWpLNqetqYNUI5cz0ySMsvgEEhKufKbdjhDbmozfqfdkPmcO4Yd6XvWba9/+CYuyQcUwZGyyIjAeYl1S8bJyLGrbp/+9Kft8ssvt3u/f4+x5eaO7Q/b9Mw+rw/lIbmf2lRgzfN9jHRTb1shKdx+SpJ7aKyoPJRVM1f5KzT2uK8WtPGOLEXLqa9zH9qL32hD+W7cyc92kd19JnjH+V8plvz9pHUn2Hv/nz+y5577bE+m3+mmPT/afPoZ4B8jED+a22oA0JH4TEeVlafBBtjjmH3f+97n+4vSaejYQ4Njli/tD5cTsKuj9qau3Q4djwvw1XF5tiw6WVF0XMWmKz3A/pDOtPgoRi3ESB0GmhyO/ZEKko+4fHHEsvDE2SMLRdxEK1/0ARy0fBeADAMMYOZceG7ATNdTHn4HOKUgpqb39FafIg/lsuF6UUPcj+N8F+2j2QcWV3z1A75mOgIUUVg+hSeOtkNSs7blS/t3jcJh91M/9VO+CInMpbQBYExEEO1OnXyLyY0bvW3gu/mNZ6CI+FeoJuXkfKx2fkdGT33qU502oa1uuPYaTxUMuDMj4oXCoJ6iJrhHrBfn0I8U+ikqhLYTKNM+GA7cV8raF4yEjJ4OnK2UKE0KVqAr6oNzWJQF6L/85S/vbb6CQrruuuvsnz/wQU+KRp0V5UIZtEhMlrXaSH3dlVfOfJN5NvKJ7RQNJtE4lKs/0kgGTDSmuK/oSvVXjUEZFaqjZgqSrX6PBpLGKDImBcWf/umf2prVq6xWb1i5XLKUaPnIXxngH7msjsmZ0aKP8bZxMQlON6x6Vg1ifTEYPCa4SMbGQcvxXkpWvjqrgN3P61IGsWPGAaWO2XO2dafMsmZ0b0X5iA6Ilt7Bns8zFMcvp634cACe+lKmGHcvIFVst4A/hv5FByHpfWXxM+ABZ8oHPQEgykLlHbAX1QWg8V8ZSECr2ZBmRHIcc77y6WDZk9cda5X6ulM8l6iZOEjjABZg8HxZmD3wsY6NjS6yvXv3+KGh0VGnY7DsseSx4KXEUAIcA9hIZY3Sp6woBqx7ykjfYDYA0CJfzpViVDQJyo4UvdwLpYGFrxTMlEHXaraFXMQvy7KlTjxbK5I18+MagZYsWtFbThl2Z40Cfee4fbaTFIj6VwREgTe01ktf+lIP3WRTGNKEfOhDH7IHH9zc24SFNhH9JhlL7ipXtPbd0CIVdNdo0DVSdLxTT82ARQmlmVpqd9FVTo8FX4yUnGadulfPoveNiNLmPgd7bpz10gfVNr/zO7/jVJeH6TIzOUpUygD/KAX2aJ8eI2/kjOEZDFQ5fT7+8Y/bn/3Zn/lgZsAyILCcCPVrt/IHWPj9gK9kXLIwI58s7lVgKutHnTMutlH+FzlrBXJcGweRLCUNCAArDmZ1eIG0okIEMCqLLH0BFu86psHkzsFq2rmJAaCt97BoxT8zCLlOcfaUT6l9uX5kdMibVDwx95IDHPDFosZa5l9+DlmNTkOwkqfLTfPeD/ZSivwmh6FmQS2UVa1ti5cttV07d9q6E07wjb4pA9E1lEkUDp/h8e+55x7/B2zh7LHWqYfSKTATpG8oJTT30u5TyIdQP+rEPe677z4jlw4vAZuiT7ieewrU+meDcihrfYCUgYBVxkOkCbUi10Gua+2z+5pmf5yrcFQZKpqVuXKuVOyFL3yh01zkhCIybX6+5ltWkqqCdBBsXYlCHmKD9+6KYRaOVcplp3A4j/e8L8Lq2Hw9rRZWGaIDls/09zgD1/iRAUM5pRBEbcpQUpsjR9qB45ppxbGm/iPDLPYjruFFP+Y5zMLe+9732vnnvyApyqMEpAzwj1Jgx+J0BoKAWhSGcoJ8/vOft7/8y7/07QbR9MrPjUUHZzkyPHEA4Ecrv5/Dl+UULdLoAFXH5TxRG5RLTlyOReeWgF7308CQ1cNxwEfgLu40+gC4HwAggJFFqEHAd02RI+BrgAL4lANFKFCEBpFlzLWyRFUe5SinXrl8WkijAaVoHGQN1819PKRxetpXnFJe9yuwwInB3jp4et5o+WnqLzDkHk6ftZpm7YINjY06LXPOOed4WQEzgJdj+CFoaxQY/ghmGZQVqx7rnvNRcEqOpn1m5cjmOZr54AiFJiLCi/7kNEU+530KZQCQolTuvPPO3k5biiPXrFJtrLBNlIfALzrlqWukVtTP5MxFzqzu9Z3Xunn6JTO1hyxmyqfFXyg0nqdQTnYXI6d9rt3xzek7ODsHKjY2POIOcVY6j4yP2cTomH8v5vJu0bNAjr2L5+bSugrKpVllNC7kQ4p9WvUVEGtGoD4r4NdY4VqNAc6NQRS6RgpVY1QyoR9ibPA7BgiKD3rrne98p/f54UpaW3Ckrwzwj1RSx/A8OWXFf9K4DAgyXLIQhQGqcEHAisHGFHdmdt7TvdJJBKICfFlI6lwRnOMAi1RJBHzx9eJqGWDKyaLniSeVVe8WtzYE9zjj/cnNtIEHdRVoABDKPEn5OJ96UndZ07LwYznl1/D755J1f+GQpQAAIABJREFUzvUoF0WiaAAhB2RFmQHFvU7jpE1e3PouppXH3JPrqZPSL1Bm7dkqHjta894l+ix8dZMI+HFGoFmbH8uZjY0tttXr1noIImUlHQDv8LWUmUEN+OOchYKh3E972tM8VBNFAG0FIAIK2mVKsybKQN2gg57+9Ke7rLkH1r2c2PhAiPrBiUtb8zvRPdyDZ4l6E3irneR8pE/oFflxWakCR/U5+YgUGFCrzvnlnBdBVTNSAI/7io4UrcIx+v+e6ZRqQkYJdcGpTZtzrfwM6mfy52jPgKmptIGL/B4KQZUM5YOKjutogaucsZ5xPPossrungraupG9qhbqiejQ+RRdFuOk3sjBEfu/3fs9e8YqXZxb+McTlY3LreoMVjYmJq3UXkZAPhFw4H/jAB+yaq6+24ZGR3nZ7NDadhZcveimkZeMR8AX6sTNGzlEWp4BXVpwGpawQBpFSDPAZKwuQAYS0dB9A0GDUtF6gL6ohUkYCdS1VB8w0E5EDmPO1wEicfr8zVwNwbDgBd3SoIgtRR8iL+/M87VErpzPXDQ0POKAo9JC6aXMMqB8se1aiIj8fnMTRd5NwuWNbUTr92eu69A7XiafVLEI03uj4mJ180mn2whe/yAGHlBgAFpY25UfWyAcQhrPnGJY9NA51AOTJc68ZEuciN4Ez/QNKCAWBdYhzlmfwO79x7vBAxU4//XR/LuGrWPe0I9+RGzML0VnqV/Q9+qAiUATUEQjjsagk1fekyKNTNwJ+717ttq1es+aAVdOUg37HO9lGS93NZTRLYVakGaoUkvqglANtNzdPxtC0n60AX6AsGkaWeTRCohNboBCpTFEzGnNac0H9pOg0c46zIimz6OTVwjqOUU4UF/2YbSEB/ZVLU2z+kb4yC/9IJXWMzsNABCuU8ZKtBwX2t9x8s5W7TiNZ3HFK7Rx7JSW1OhTgizdWh4zWtWYUcozqN1nmsuDV+XmO6BEGEmUCGOTA411OsjiLEF2jtLqKldc0WhE6DEbuq+fqvH5eVeWlnJNjoz4AGLAc12CLEUVEnQDcWPYMGFmMDvwDpd5m3FiF/M69mCnw/Kgco69Cg74f8KMjjy4jCkifdR0AvHrtGnv5Ra+2TQ896FQN50K5aEYC2AD2OG95QckA3gAtQAzY86K8SvmgWHgUF/chwgXeF74esBe9QJuiDE8+YZ0fA9RZpAQAoyQoB3Xh+Th1OS7DQpQfz4hWvequtqdsnBu/x9mArG3a38uPQu2mA9E19Al4+dGxMTc0RFWJSpqambWByqDXhTUKzHz4TFmQJ4BJ3bToDkOFunF9u7N/lavoHM6nLFyjcF6eqagnxdrHGZ/LgMVoIc2yKEf6k/xYWp2t8SR5StHJcIpWvnwE8kNpNoRyI+3Cq19+0VEhUwb4RyWuH+1kORkBstjhHUzaaVCQSnfz5q0eevkv//IvPu0WqEZA73fKlgZSFsX4r44jSyECpgZoHIT6DGDyu8BJHU+xxQCQBhK/cX8GkKwVOT4j/SOaiHtrGi3rXpEwdGZFhygkVQnCGHwCflnKAmG/53TiN3WMsiNnbUqNZezUTXcbRln/Kj9hmVyv2QsDGgVB/DgKQlPuQ7Z8OyUfixSOZjqRw5aVS5kBbCibc559ru3dM2Pfu/celyHL55Ehlj1yINwQqxvFLo6f37V7FfdEbqKduAdWPucA9ESzAPr4BABuKTDurbUKUGKAGffgXigHZhj0GZQKikgziJi2Q4o5grzqKMOB90h19MtQ3Lf6p/qA+1FCOhDNsLifqCTa09umkKKvZKSwUI26i46SAaIxqL4qao20GCqjIsgUQ696yO8gwwUeHYMAWUumGjey6uXXkpEgQwSjSBFe3I9yocgol1a10xdd0ZENt2vMyTjjPhxnFkM9/+rP/tQpSM0aOS/KPPrrvH06/XOvHw3TsqsOIYEYhcMpAkCdrix/t99+pyc/Y3k4Tjg6ARaBIndi2OMBlE05WdXi7LmvrItoZeuzrCpRJOJOdVwdS4pFHUycun5XR1IMdnS0cUwzjviZa6gPHdYX5czN9Zal0/kVWULZpJgYzJHWidSOD7JWcrhxXDMQ3rmG41j/gL+iLaSwkJM/p9P0WQq/A3zac5R7a7r9SJ2bBVeSheSu86MiAIBUd8Iu2bT74Z07bP19m2x80aSXQRFYAAmKin/kiHIAyAAkAFiLqPjuOf2np/2RagMAm/OZReCcBZw4zymobkivaDn2A2CGgAWvSCfJAstezlbNzsQ/SyHTlurXAj3JWDTYwSx8KYcISJwXw3ZlYAisNXaiQs+X0kIm/gFB6i4aD6WgsGc+iwYU1cmzlbiMssu/IKetwPNglCR9F5kge/kA+NzoppPAgtPsRoaX/GGKiBKtpbGmfhMjlSizqEDuw2+MRd6ZqfzhH/y+h9kezA/YjzUZ4D9GaioCryxxATNRBl+99DLP8sdCEjqXVi/S2EqZEJ2xEfw1gGU5HGxarUUw0XJR1TUIZGUJ5NRJ6WwCXM0ANABlwcp60UBSx1TZFG2hOlDGfuesptTUn3IK/JXTXcpC58n5i9ORe2lgIC9eyi8eVxor4RvlFie7dNliBwvui2XPVn1YlA4WtZrz9UcK+HGWIetVgEZ5AVRoGUIjKfNd37vbF16d9KRTehkpOR8LHsueMnAu4I3S4hihufILKARTgEA5oTW4hnpzPjQOL7WzuHdAhjLt3vGw1517oHR4RwGg+DiObOTjka9DszCtVo4Kr0d1dQFPSuBgdqWPhWIKO5TRImAW3QcV41swQtd1t1BEWTEb4n9iIlE97s/qvtQ3FEIcFbAMI0XmxP6vfi2Al9GgkGEZO1JMeo4MGPqcDJloIEm50W4Kb6a+mkFwLr9prQTPpz7US1a+aEiOazzy+eI3vsF+9Vd/tReEoL6hmU1/380s/GMM+nGKFR+FRbV77x774Acusauuudp5WhpQuVroDIpxFh0hzR+tZgFztFriNJJBJUpGXLmAO0691Yk0ADRAKUM8L84U9FngJuDX4OVdv+keUgKyfqJTTBaPBpgGpeovZRYjgUhvrOeJSpFVSl0ALA0aPlMOBiX39IVYY8NuAcfFR14vJbM6AsCXJaWpdJze02ayvpiCY9kDZkTXkBNl3dqTbdHSJT2npKx76kJkDQ5a2g/g49/DGcNuXLKCaScsPpQDli6cPQu0kI1mb3zWrmf0BfdTzM32aCTuwSyHMFRkqLQZyEpgpCR0yFa0WVT40doXzaJjEXh7IFjan6smWrY8ExnwjvJHhvwuw2a/I7Rl69atseGBYdu7b691mh0rD5atXCj7BvFDlSFrEbiZ8hZYKV+ydq5trXrLY/AF8tGIkTEiOk/9KRo88iNRj+jb4dqYTTPOYkUtAvryd9EmWiwm4079RfLnGf1KTMbFmU8+3f78z//c6TuxAbr+YNCWAf4xBvxodcgipgNddtll9vn//oJ95cuXWmkgUSCy/sUzim+Wc0eWsjpMtJgFhv20gqwSWXmAjaxfBpIGYwTyOIWWpdDPSUrR0KGjQtB0Ps5CBPx0RPHwup8ctBpkomdUD8XMcz735Lm8etPsRkpDwb8sUDlvZUUBVp4krhv9w3kK39v+8NZenD1ONzkJHZC6qykfqYuw0lbAoPJF+SEbBjepDABwFAurgBnME4smbaAy4u3PPaBrWEPAC+DGQcu9AGDAWbMwQFd8L9chGyx7qB/ui/EAZ49ykBJEFqJhuI+ckIPltCm70hJQPoX+ohC5B/LTTmD8Dt+PDMWdC/QE2JK7rP0oP/XxXn8qpSyhsrz5rCAAXyfRdb5yTGBPmZDVli0P2eT4qJ100gm2ZNFSa1vLysWKDQ4PWCFXtE6ubblO3gqlvG852eo0rVlvWa1R9eOsVJ+vNQ4AfRkZMo7E9QvgRfXpO/KPsxcBsWZFWu2sGassdc025dSl/0djSHLSKttoMGnxFs8YHRywP/qjP7ILL7ywt/r3UEam9+mMw3+MEL+rpbHs2H7tc5/7nKc3Hh2ZtKHREe/woiUYXAAhDarFTgJ7dXxx5HSEyLfLmpM1ImtTwC7KRB0a8IiUk86TpR95WX6TtS0LReDG80St6DxZaQqR0+BRGRS9EJ8p/lQ8vqx+nqMBEQfhQClZsAKXONtQORgg3AeQU5w95cfS3/TAxgNWWcqyB+zl33ikHuLZC7s8dlRsyFSWLxQLoY+UUbw4VviSZUstnyvbrr17Dsj7w0yAxGbcF38O5XZao5vrSN+ptxy65NLh+VA+AL6vxB4fd2qGc+hTtAMyB4SU1mLJ5IRXT6GJ/C5LWnLWd6eAdu/2f17cj38pZ85XXxRgxf6jY7KI3UjJJ4AXiHFf7iElHQMBeJbCLD3H/0MP2vgY0WJJGWhMqD04l2eoL+m54uq9H7JDmWcwTTuUSalqFglQ63g8J1r4cZYgwNc1/BbpS+TLMfH5Wh+gWS1jRqvjOSbA13oayqXZPPetFPK+OpvdsWAHDvfKAP9wEvoxf5fTiNvAp/7rv/6rsXqWQbd85Qpr1Dtu4Sk2nI5Cp9FGGOockQeP1rMshkM5baUAZDkLyAWySkEgYI2cK59lQep8TbM1uLSASR1Wlo3ERl2iQ1czGfH0miFEB5Oeq0EnZSLLJdJXAH4cfLKyNeMBMHgGAMiAJ2oF8MNiTity53wFLff0iItueB3nxtnRoboBFr5mLdxDoCDHIgua4O0pA1apdpBC3pOLF3kupPs2bnArnrIzNUc5IA+MA8BdPpjov3BrLZdzxYCC4DNRPQA+50ueHBdoyrJXiKVb/JWygz9UEuAW6RvRKDwrWr5y4PIMIopEqXFeBH9Z7iqrAFezQ3H4yEp8u64RgANi/C4DQ+3q/bVWtUo5b/lcSo2gmbA+o/CQXzRA6FMydtgHlw2zmu00YxS9KPpEdGi/VR9pT1n4qrf6qsabZp4ahwpOiOOC9qHs6u9SsAJ/ysU4Qw60FS/Oca6/kPe1GazGj7SOZh2aSan/ZoD/YwL64S6noQF3KJyPfOQjvjzel0QPD9u+mTnfmUcdkgal8RX5IuBXaJYonGjRi+LQlC9aVIqwET8vYIx8JccUe6w0BrL4KRfnRrpIQKIy9K+0jFNf0RkaSJRVC5u4J8eRjRx0mq3oN80YZCVpcCEH0VrsSStLWkopDnDkwaDn2YQcIltl0XTKI9/pzQ4ESD2KihC3I+DwpYgUlcLzASpoo/POO69XP3LnQDkQ7qk23rxtu5eHZwL0xJFTLoBbljjyQAaAMtY1z2M1KU5LfAIAOFY9CkIyEJ2j/EK0i5yKlBPL0dcc7Np5QOqLyEdrliIFrL7Ad4XYEj7JwkAigkTP0U6y9mmraNlLWafnFNN+ALlE6VQGyh5TPzQ86ONAQI+sKC87Q2km4mNjsGLN2qwtXjLunH2tWbOBEmtTitZutK3Rbtj6e9fb2hPX2rrV62yuNmf33XOfbd622SZGJ3yFM/2YFOPIZu/0/pxJbcJt83lfDJnGC6kwWD2uEZ+Sp9VqKbQyzkTj+NLMVNQogE970R6aAdMOmilRP+TLuFK4pig2ZBIdvN7vuvstsJc1lKErgUqlF14tv1IG+IdD6vC7AEDgKsvP+dEO1kHTOyMvVsmm6RdWUdsXs5D8jPh6rEotGJHlxZRWGl1Wsyx43ukMsnrUQTSYdLyfkpG1IauCctEhNZ3ku6a14ngVaUBnlBWhziLuPVrY/Ma1IyPJ8qCTcUyWYKR3+p2ZnIscqJuoFkBZ5aM+qhvlkeUoC0i/KwxT8pBVrnIiP2TOO8DHM3F8Eo3j1iw5x9uN3mpZWaLxPSpQdQn1B76XS1hm0E2J7korp0uemx5One+9WU8hb4PlQSP/unwQd951l61Zu8qtM8+PVK2mzVWCPLQOQZYpyoTBzf/2rds8zl6ZQZGtHLtaJEebaOUyMhKN4A7GqenegrUYJSILlGdLiUdKBBDyVdbezxN4YVFDVaGM5+aTr4g+wnHi5QE/LYiTlTw8NNajc1hxPjQEvVmwgUH1kWT9plDbhisanucLy5aO286HH7TJ8UGbHF9k37vnbttw30ZbtWaljQyN2vYd22zp4mV21tk/ZfVqw77xzSts25btdtIpJ9ra1Sw4a9ntN99skxNjvkvY7PycXXvdDbZixUpbv3GTbd6yzSyP36hkheKAVWtNq1Vp3wp5lZOztc3aleSbEo2quvGusSa6VmBMe3A9MmX8oNBoLxlfyBBZImPRP5wn5ct1fq96zeX3C7/wC/6vaKXILESoyyz8wwA/gpOVEk/tAYFP/VOndwDoAv+uXXs8zJKUxoTHATRKz8u13NNjzC2tCBTY67OmuByPTq3+abFALlrlEfBlFWvKqulqBGYBGJ0yLjKh7nFKqPtGnnxgIIG9coOIZxZQ8BzdQ9NMWejUTasn8SVg0co6lNUUo0wiT6+20EIlvsuSBzh5PjQJ17NyVKtTcZhKVtXZWU9J37N+QnoElflQgK97FAspGVYqb9MGh4YcvHGiUjeAzzncRuofAq+OwRsn5TAxmdZc8EyseCx+j+luNHrOVKWFIM4cCofZA8+84brre6tCYz2UW0Y0jlIRyOAAOFO444E7csW2Ep8d+5baF2Bypd5M9JFmfgonnJhM4a7UxftsKc1eRZ0BbmtWr7XZ2XnL5UgNkpzK/NOnAPxkRJi3XS7XSf2jmfY8cKVlLRsbJJKnZYMDQ7bpgftt+7aH7cSTTrClS5ZZtTZvt9x8q++7fOGLX2L5Qs4uv+wKm5gct5UrVtm3vnmF5Zo1O2HtGs83xB7RS1estKHhUfv3//iELVux2k47/Qy79fa7bNMDW8w6JWu1UdZt6+TSDl0zs1M9wBfQiwJS3+FdsyXqLxlGyjL2YwUqxDxConS5ljElRdGC1qpUjI1i3v3ud/d8HJxzsNDMDPAPA/g0YqRN+jmxRpMEYfmedc/vDE54ehZSATDcgwGYOm6iMgR2DATRI+JCxWmK79Y0OFr4ceotINZ0PnY48bnRqaqBLCWgjiqrnWu04TWfxbnKutAMh/OxxhRVIdDnd67j/jESSJazKBjelZoBAFHeFs1MACkAQNYT16uMmjZLGSu+nN8pO/88Hw5d3Dr3Rwm0iGxh4DFwuoD/Q1xnF/xV19hNIgBi4crhzjmrVq91WgbQ0AYqrgxaadCL3rAcfabr36ikzUQiEEg5AJiiC7D4iNwBnKgLSc4euH9TL8JLzkpZ0dQbxUE5uLcyiipVADIvF1I2VNF/suwps9IYROUnX42s2ep8CnEV7aTrxycW+fO0HePefSkrpcDaDZtSxYaHyfVO9svkkGUsUR7tlTw5Od6dnaT2nJuf6dVnoFywkcGiNWrkmBm1ffugZHBWQ/8QlYUDumK7d++00dFxnyFs2bLNTjxxnT3zmedYPteydm3Wtm/f6s++8+67fIess595jq1fv8Ge/NQzbf2GB+yGm261hzZvt6HBccsXKjYzM+vRPU7p1Fk8mGgfjUMZUP3Ggo5zncYUMpalL/+OInoUrcf5mvWLXtU9BPhkTv3rv/5rp9ZoS/W1fnjLAP8wgC8QpbPxita+c5p5NDZABN/d8dhnUiOQ6VKREmocATv30KBk4YmAPv4ui18gGR1dAj1Z2rGjRWud45reC+TjgJX1LXAWVcK7eHU5veJ9o6UN4KtjxlQQAmRlZdQ1/RwxsgAUlAyMqBRxnJRfYK3ZQaSHBMaAGs8GCGkn+G/KdMIJJ7jlzOxBFi0AWpub8wbzJGikKD7Iq39W0n9Krzw5fABESiWH8PIVq7xtMQS0oMkNhkJakyBl3GpjFbetWEqDM87KkiJNoaaAgTt4JycP2N9W+/SWColKFADzbM8T0247HcD1ah/nq7vKvBftYQlMKJvuwf00wxJ4SAlHP5Afa6SNyiUvARIOUerF2gDahayutIEMAJ8VDgzZxMQiB2WAPa1GThw0VnjyWeV9djw/n9YLNFv1XpTQxOiINWs1q9bmbNniJTY4MuxpkvELkP6YNMhQVkTB8T4zP+dbBm7fucOm9+y1yUWjtmv7ZkNpPem0U51+HZ+ctHe96zdt9+699vkvfNE2bnrA5qtY1CUrFgas2cKf0nbAd+d3EVmlleGy5GUQ9AN+nCFrzMshj7ypv4xCLQzUzE8zQxmfPXm3kiXPGLrkkktc3jrnoP06C8s8POI7sHf35NTgkuXPqkxe7Lxz5ZVXumV/9dVX++Bh+q3NNBSpQqdlOgqg8yoPpi0CBfCyfqNzK1rGAnspohgFEEFDgAvoCGQE9uLXBVo6LlCOAKRET5H/FyAkaipNbSm/OGMtGOM8rpe/gPsL8AUM/KY0EnRc5AWHrcUouib6T2S9CPylFFRXAA/wZbBwL1mffNaiIq7h3kVTcosD+4Fkc/jekSJTqAODTaGPzVaKv++fnTU7+1e9cm8ALYKplJj6GwBAvagLTlraasOGDb1N1+V05zqerfQMSvzFM7SAh7ZAvl7v7sbdpXw3J0139iRaL7ZVNBKQC79p1iUOP8rJaYsu4HM+Vueqtet8PNBmKHUAbdHkYlu0aImDHDx/isxJuXGgdHgO1neiJlLEGNf7TLJccHBfsmixK4AyG4WgtNh0vV73XEja8ITNzYsodygYZn6k6Ca98sy0jY8O2KYHkjyRE459QjW558zMnFVrbJ4zYpXycNcvQZbOslM6XM8u43D4cewgC4F/TwF2aa9+5ajxLHpHCpv70VZqz9iPpISRLf2XZzD+Pvaxj3nETgb4RzJqD3EODSdgEcjK8uQ7HYKpNXH1/GMl0MG1m70ci+IvaQxFmLjjZWi457TV1FhFEfjru0BAnUjl0CCMgC9rTUCtQaqIGQGLaACBvByMnK+Oq2mnZgQCUL4D+JrBMGAZNFqBiTLSTCGG8kUrX1Yv12LF0nEBe6w6OrzqKD5SA0kDgO9aVMX53AfOXg4wORQFxKxA3bFtWxIpi3qwvC3RLfF1MMCP02RRM9QFBaN0GLK8iqUUFy459mZIljbzVvmJ8uh/brQWkSHna6EOQKmN1bW+gHuLs+e+yvPCfeSg1XWK4khO0JYNlFKoH+fqmGLPKb9opmgkSEG13G/V7tFUsmyTbNPMT1QRpjAKkVkXx6TQz37GM23lytXebpSHVAkpgm2665tIMxQ4fPVZn/2UC5bPFa1gqb6V0oBZHjVT8AVY1bmaDQxVrN3s2LaHt9pAeZAi2Y7tO60yWLahgWHbsvUBm52bspNPPsHIUguAQwUxhr2/5fI2ODBg89W67yxHEMbcXIrKAfChjDqGZZ+SDsb667swo3+GKgpIAQ98l4NWi9zcKR5Sn0djSWOznE8RXMjvn/7pnzytRpwFR+zyZsks/EfWBnGQi8+mERg4WAHX33CTffzj/27f/va3HbiVJEsWlABeA1ag2MvJnk9OW02r1WkioMRjsgji9FAWvI4J3DUwo3NIsdxuHXR3b4qKLEYbqJMCCHQ+6q9pqjosVJYAX1QVAxYQpK78Ji5fjtwoU66Rw5vrAE5kBqjFFaWRxoqKj0HI/Vx5dldjUh9Zpco8iYXMQGLBDplIk4M3Z+2uM1UyUG9Q3aOFJutMbcP72Ggq8+BQStsgBRUpkgjglBO5C/DZjzi2qfwqvAs0Ir2ncmkGpzrLoFBbcZ5mGLH9RBfxzj2w8A8WYaK6qhzqY3puD+DaKUKHdpRySH0k+bV4DQ0PW6Pd8cRi5a4vS6GIzzvv+fbsZz/bxw1KXkpy67Yt3RW/3b2Du7uwyV+msTY1lXwIg+UBm6vNW7vRslqzbtN7pixXzFur3rQ2tFu9aY1200r5orWYLVTr/r3TaRgZU2vVRtoMpzzos0L6ygyAm8vZnqm0ETvROtxHRpTPOHyLxkNb+BFdZAwIrJGX+oGOabZM/XihGJGNVh3HseMz7FyKuKOf/8Vf/IVHG2WA/8iY/oi/irrhJBpaYU9sJvHNb37TPnzJv/gUVaFVCF9L0Tlfyb8i5SEgpMHgHaPFK4swUkhxehgbU+B7KMDX4FQIIN8VXUF9ZMFFh67uKSWja2Wpawaw/9lpwEvBqZ4+Le/uLCXagWfH0EsNAHVuyiTQ5/lwpMg2WvUCy/1KKjlykxWYrB3O1zGezYAB8HkX0OFMv/fee606mxya/UB/pIC/ZvXKBHjlgZ48FVon/4nAM07LVX76Sr6UFH4/bcU5Ut7qh/0WmxQd12r2JtoD+RPZohzusrhF19BWjWrNn4uclPdFwQJS1Jp5Rmqn12c7xKgnmevl9cilmZ9b+L7PbN4K3fBd6BboFXjnF55/ga8UhYKDqqIMzNQA/KScUs4j2oPjAD4zaF44aOfmqjY0OOxjTtEtmuVQD6Ugpi1kWEhO6CQZQPQ7DDhkxGbrPFsx8VxLHX0sVNNv/NdqVc/PI4Uex0608ONY7jfeOE/+FO8LXUVMOSgTBopCNqUU1J/cuOgkXxF033ve8x572cte1nPayhA6QOlkFn4SB51AAyIO/qiVaXR4UMD+E5/4hFM4xOdqwEbQS3xkysvOcX1XeFUMt4zPUIcQ4IhrPtgUkXM02KIVKaAXryiw1nfO1UpAAY+ep3vK6uO7FILAP1qEWPiyOpKTLdVV1I6We/Ns5RMXjSQgifUXWKmTEzMfaSjJWJZ3sZhyEEUgVHk08+Bdjkvuq5wylHfDD+51IGFgYWEiF+4la1XgGEEP+SkyCfqI61kIReSMQFGx83wnuobrqT+DGsAaHIAHNrcsI13iDsuJCQcRHMz9Mwzuo7pSxvJgirDR7EJ1ptwCM/UdztP1PeBppz6kfqT7qD9Fio+6qJ8I9AjLVB86wHKCP+n6BRx4qzXf5afYXRREObFKn/qUM+zNb36zjY6N9FINs6ZAvyMz5MVWhCgv5MyMCtnwv2Ll6gNSg2hWq8imOMvVTDfOgKvVWtrjNkTZMOuTc1r3adYbyanxgKuhAAAgAElEQVTdaR2QO6oZ6t8/dg8ml9jX+d39HWFPX1n4CsvWOhJRc9RBYwBFNFQuuWEEXfa3f/u3vvaDa/mN9/7Xgqd06FAp3jdNQTXQY+QCA4eGgWIgX/1HP/pRt0aWLl/mCzEE+IqsEC8XAV/Tcp0ji07ctBomdgjx27EzSstrYIqr7wd+Hec8AWYEfEXm9KbmXSs3Aj7ny2oW2GvQCAhYvCKA7bfylR4icrlYTbJ8IzUi2XNMYKp2oUMje9oBuYkeS2CYwF60SKTCRCfJ2td9RSfQJk89/bSewgdQAG1mFTh3FfseFZUsbeWRoS44+oiaAYx4cT4WK1YX8fgoLX4ntUKtuzSe0EGUD1E9KAQoBJ7nWTTrdQc5ZfqU8uAdWUcnP0kgBfhqL9FJcmKrbwnw1YfcIm3tzyETwV79qb9/xZmP989Wil6LsyQ/0AV8KeNms+WRUezghsUvCx8OH5A6+5nPcBnBn2P5UzbkoD0hSJRG+7HGgb6ALJER6SkcwFlZ26z13lk9y6K6dss8sqdRb/nvrWbHv/POM6pQZ61kpccZcbu7kIoNUvw4SqAbjZMAOvV7zcgjaEdZ9MvlUIAf+7/al3Gj1e/0eYwFtYtmg0SZ8QyUJws8CUNWQMgPoX3G4SeuV6DL4I1TawCADofQr732WvvsZz/rNA6WBQ0wMDRohXzFAZ/OKDDnszR0XCkrQIwcbv8UXQNE7zHKJk4d+z9HKy1aMP2RORrskddXZ1WnixSRAF9WfbT2kxWUsgXKik7T8P1hp3LgIg/OE5+s6TXHorLluzhh7uNRE9WqWzFM2TX9FejDqwrIBPayLCP4R4XAfdVeonu0AQmDRQqKsmD5Y8EDMtoonM+UxxdUdTNSoiAA7tOfdIo7Jqn3+eef76D96U9/2i6/7Ou9GQTlU+w7DkGAf926de5sll+FZ2HdcR+1h8BX9fNZRzFRJ7yk0DUrk6zUlyQD/e5g1QV8Kf4IfOpThwKzIwF8URTs2I5170q4WrXK0JDLiSyPWhhHbiN+p860NVYrZWBGjRzZ9Qu5YGz5wq01q6xQKrrzlEVvOMB55zu+Hfqm3lkNneLlAel03OkURNBVGC7fHtCnPRa4l8uhud+nksBeln6C1R8V8PvHv6x+YQTyoK/xHaNABpxoVFba0p8xNsAnpWM4GNi7Hs4onaTdNYh4l0WPkLE4vvzlL/ugveuuu/y8Xrw5S6wLiX/tp2wE+HKmSZFEHjcCXdTwslid/+xu7iHNHumaaLFrChp/Fz8o0Jc1ommuFEM/4MtyORgICPD3O2D3c+ax3B5n3c0LFPOCcJ1SBKhO/XSM2oLjyt8OEAOuKGFoNX7jGSMjaXs4DRDdS2AvYI0zFeoVZyOyqKQ4FPHCO6AjJSTLKTpBidBSfiTuu271ql4I5VlnneWrrUmrcfttaSMSUUO8I4vhkRSfzrMVvUWdsV75jtUfgTrSEn6/coqhj8o6gnZcvBdnAuovrLSNYKW+EftTP3gcYMG20zqGQ1n44sQZJ4RJuqLvdOykk0825MNuTSg8cgHRHwAuARzGFg52ysRMCXn0f5+rkmohLfLr0S9d0OZ+cfzE2UoaJx239Bvtljt7989i02fum2SZwjhxzqa6OgmUqB0PZkuUWvyXzA5n4ffPcnWdxhJ1VuI/be7j3L1yPDVT9kyMi3/4h3/wMaffZYjF9lvwgE/DMuAFlBrUWFeE8L3//e+3m2++2VfMMm3ykLFu5sUlS5d7etdiKaUXkNUoSkeKQJSCLEeBvg/A9oGcoGvhLictkOq3umRtJwskrfKLvHq09gXevQHe7Zg6J1I/6pzekUO6WAG/nsMzBfgMAnWsXifsOoQ10wHwGbx0Xp6njIEqc7TMI3hwnHsCgNq2TsmnFEo4ODhspWLKtiirX8pVg0byFpjxLnCv1dOGIv0DU9coMkvrJ6TElPJ5w8b73SgYHEgKjm0JkdNPv/Y1bqWykxnOYbhud5J2UynjjGRxFoGE9AtAj3IrDTLfxfdHHjpa+W4tJ8TpvdR2/bMuKcII6KJ04jXqa5G7l0KJiqXXTp30/EMBfpoFtCxfTjNgZMNMiMgc9ggYGhpwA4DxlgIikiKn7hhY/EbkCe3OOEQugL/GxtzczAGObRk3kXqM4yfOlnr9uZXy5Peuqe/PjeN1s7Y1mQ3liAijvm3fGtP7TRMq+McH/P5ZrsaEL+Lr7nkghY0c+ez+pnZa2/Jbv/Vb9ta3vrU3C6Bu/XSxY8tCt/A1+BEGQmKgQ9lglTFYAX0NctEVAAvCbHdyNjA80gP8yNOLGoj0jRxm0RJudzk4gWocODS6BmO03NWpoxUWo2fUqQX28doI5pynUMv4/P5zBIgRDPZbUymXiuqkc2U1K1JHljrnUVZFC8mBK0UX32XpIzctSOGdZ2gruXot7fnJcfHqAmNF/2j6K5DQzMKflU9hbZEOif4N2k/y0OwGOVAvlD/OSJ9F5Mz5f8D9Na95jZ1y4gm+78FNN92UUvR2kj+kOk/uGCKkSlb3gZxAkFW/PItzZDxwnLpo8MdpvspUbST5S26Svyg2zSj4vR/s/bpA6UQlHw2E/jaJhgFrGB4J8H1/AVI0j6T8N/yzOIgsnwD3pk0bHey1rzAZNCkHSpQ+Qt4gXvhBUKBQXxhe2txebRnHhHxWOtZvvOw3mDBcUlw96TbqzXbXWduxZiPNXOkffr1b9Ansse7Jg4T4flzAVx9XG/ePf0XSOd50/QwcYxyhDK3ZcH/R+973Pp8xeaK6blhyBvgH2EL7vygyg4b/7ne/6znrr7rqKu9wWJYK7YqrZN2iHBy2ApuIdy18RakgaH2OVubBOGa4QQ2YOJBUOll00UoR8PAeqQp1/gje0QcQf9c5AvwIghogEej7rX5ZQ1o4FAGf65GBFGCiXkbSCspu5IAiSFS+CFr9cqJs4nbhKLmHwGtmHwCaHLdy6GodgEBZ7aEZSPRHkO1QAC9QpG5u/Xr207RrVPyNsure5UpS/nv37HaLlNWkP/dzP2fXXPUdu/zyy21uNvkelFIg5t7Bwsc6ZLW2Fh5RFi2x5zlKPhYjn2QpezlzB67qVLtSV4X/RrBXu/UURDNF6Kj9o3EgY6jfej8AlA4D+FI8E4uXeMZSeHuyfAJSzJSJvqFMgLjCEkmNsW3bw76PANd85zvf8bZlu0fNEJG5Z+O0lKFVbRiDC0TpaOxE694VWrtptXli7BvulG2g/LoOXJrfx0EuzV7YLQuwF+BD87hCaBMv/6Nb+NFYkoEXlYB8ILQldaaemr05NtRr9vznP9/+5m/+xlNYyMjROf2Qt+AtfITGgNu6ZZt94Yuft89/9gt29/fvMlqalXoodVbmkW61WC741mlsmcZKPfKae/KzAPiiAvpphX6+XgNOgH+w6TKNpsiMCPgxPFLaXCAmkNa7OkgcyNGajbymwCICfjwWZxuyAA8F+HK8is7Ssn9A33ndLucadxRSJxVnLWUm+kX3lDXPICAdNdaYuFrO1c5IokSkCORXQWYCPiw4yYPnCVA0jeZcWYwxzh2lot2IUAoYCFhXb3vb29zKv+pb/+MW/0MPbuopZe6VFkMBUwUrVcpO6/BMtRf3xW+AgsSCgyLSbEpRXwoEcCDP7d/vVMBOm0U6kXvL2pWcpCQJQRS10Q/8WOdKHaLy/RCAHATwCTfNEaDerS9lWbxsuVvnpI0m0Rf9mtkPnH2lst+JjtLEKf6sZ53rfgw2DeLZRDyhJAB5KWHvO+Spd4oRDr/qqapTbpvEtc/Pk1qEOioFAucnp26zVesBfrvZsib5jdop3xHRXy63TqJxsOujhS8Fme88OoAfjZxI6fqssLvNJH2Cz/L5eEhno24XX3yx/e7v/m4vuklYI8YittlPBOCrw4rb6u+UdHJ+E6jqd6cTcgX71lXfsU994lP2jf/5hs1MzdjY5JhvpMCGCWyCzIYKvJcGSlYpVqxQLvjvROcw6AVIitLRNJoOw7EIoP18tcoSrXvqI5pBg7h/UEbuXkAcrXABMmXR/XRM1qsri1paVh+dgdGCi59/yELq+g4OZZ1zHHAXl68ZkhZACVyj/0Fgr1lPtHYkK0UBeZjlaIpckHz+f/beBNrSq6r3nbs9e5/+VJc+pNIYOmkDCX0jIEjnAERAgcu7oiDiEwEVVC4IvIsDceBV7xvcp+9eGjVXEFEUEAmIQAgBEUgICSENqaqkqlJ9c7q999lv/Nf3/fb5n1XfrkpAnqKcMc7Y3desb605//M/55prLp6N8JlA2EM+rH/g+nwGFEeGuMxjV1vFRDVZrPvpVV4GcWad/7l//HQCqWc961kJpN73vvelzB7N+6R+LQvvCTyTEVvrJaTWZ/02v7CQjlf/aKtCMbWbbrophTEwTm6UdE9KCXu4gmPwdghlAfb8vsFbVHmAsv/cyxt5AJau6zLK+0azKL+gOH36K9c8FAx5EO1uN2VaKRNHIYf7/vD9Uh8qrXJubjZa5cbqOlVpmZqkVjaOmL2yccjW0We1m/0aGO+Rp6mVs/3C+Iu5D5SFMxxETytth0rbHKS0Sn1e7a3EiohCyjArDMRQspyMRDGfQ7+6fhaGoAj1rBvAgt0jT+MMY45JfPZ5L/ocjIDxk6tP1IA5MOnW1EQ73vGOd8RTn/rU0apd9Y3+8mun63+/x/CrwBzBVYd5DJOFL3pwnXfg0MH4wPs/FH/3ib9PbEPHkvsspWHRkBSMDApAnXCF2Bad69kiDlgOyFWA70IC8DgIuoISylhn2EVxNL+HGwdifxzvk37pnF6RieC/5+1xYfZrcx7359ncm9F77z8WPWGIYK+EUVzYUQqPb7oRSV6UQmplCM0nJlFYPC4WvOXZPIyj7pFc9LIULRNkfFZbxLZ1T8Wb9Sdjv+f2XalYnrIkNBGpBXnkiSs2jUtOLBulBowlV4cOHoy5+flkLLRlodITxeK0HkCGxcMwyBqT1ITIAG290mbmH9wYIifoSK+ctOYzY+/kyAEtl2svoaAsHD0vK2snZ2aSDumfTdw15yHPR8+fPJWytIieWXMden6Bu55dKbHKu2fxovSXVcOEcfBKqjJ0+I1jPeyDvCtE455NFeDz3bjXKrDP++yuAD59nnu4GmNkQARE48oc1qMf/rB4+9vfnnZL0/ORdKLn+3cZwyfLhk7X4BFP9u94eLlEErYvfelL8f/88R/FlZ+7Og4dLXb9IWdc5zNJiPLoM6DBhCRxapQYpg/w8L0zAv/NQdoFDQV10M9jrDng5+EYgB3gcqPhyh1lLHLs76Wk5u3z9rgHQ997iIr+8oVPxBp5Rgc1F3j60JWKuHAyZrUiq4MMHX9e+tcNB9f2e5A9xb0YZ8ZK99P4S8kUa5b8COzFyq/63GdT3P4Zz3hGCj984hOfSMB1+65dozRE7wtCXLAv/SZFVbjiIQ95SCrEp/P1L+Um9KVX/vRcXIfsJX1mDPU7BiUH+PyzyhvnhMH7C+A6EejLo8rtCRPIK5pd7usrQyzglnFULF7sXs9w246dyWgqU0fXnp6aTExe3pDCNgJ8GUr9U/FUx7HmQXJHn1HfyfUl92b1mXPJLNsg/6n4WQH6rqcu0zmgO5jjUeYk6a4CvhtWD+U4eVF/QYhSpdAyWqHX1732NWnOSDqAsQfs1TbHm38XDB/hRCHIdHDl0HsNqH7T8nll4IiJ3fLtW2NpsRfbzji9yLhYWkqdJiUSE9U5AD2ZE7DJfIEOnc2gISRSPAQJQMFV0zlqN0rIcYCgMw8APhduBDN/5VzvhypQF+AjrJzj96WtPE/V/TgeIHIwdfDx0EoRyy76hpADsWwXfAd8vUfBCNkov5vYPuzdWbz39UZXvOgZxs1BjmvjIeLVCdglJxozyYgmZQerK/GSl7wkGQPtgyBQUThGAKjN0ZWGqdANhpD1GmqLgEjnKYRzz3veM4U6lJ0isFdsW/3FvrY+uU1oRu1Te7imPiM7CXzLGkMuXy4D+l6AnzNXB6GRlbHUy41GoJb2tBX4yosR4CcWOtFJfaTqjcq115/mNhrNAuwhS/vu3JuYvIwDG7vIA1AISFk8CvEA2no2AIxa/3nSAbIEgWC+iyQB+m4dkAugrwJ8J2RVBk+/67z8tyqD4P2Yv6e/kXvXH8ZU54jU6LNIqwypsp3++3/7vSQrej5AX30jueA7v9/3fUgHMFcnw+IZCJQM66iwzbve9a4UvtFAHTl2NLZuOSNWysULhBsIzUjRJbxMgBHv9awPmBWDnLvCOcjkAISgudAB6giTu6YOjnoPCPp1clBmwPneY/kK6fjvDvqAq4O9g4ff20EoF1gHTkIRGFLahIJyT4TfDakLLvcQw2ec8bA8S0rXycfEAU7H0ndcJwGhMiDKyU8BvWRA7J6UXJVAEBt/3k88J02yapWjUnj1vc5Lirm0lFg+RotJV10DY6/jBPZ6VZ65/nQfgaXATDFrYrb52Ogc3Yv5BOaLeB5dq8htLzNNymwcni31fVYaIZdjB/cq0FKsnmfUffVsGltN0grAn/SkJ6VnYx+Cs885N11GQK5jr/naV1M5AIG7QmHK0BGzV5+yJy6snQlntV+gRnEz9J3+8bRMivUh84z9uldTjLMzej/GGXwV6CP3/JYze9ehqv7z/kZW3UvWd7qHvnNAl4wojPOWN/6XlPXkxIU6OjmZSXL4/R7DH9eJKLkGX4L04Q9/OE2maWIIptme6KYYsI5RZ5IapkFiYoyJEmf07pY7gKPYPviw1o2saL1YUw6aMF4EVPdyA+AMBsV2IMjZHP3j3zuDB/BdyJ2xOziuK8n6pJVftwqciSPrOTxNU6CQx59hp36dnG3mxkRbBxKnd0Xx0A2GYOQVmNAwl6CvmO+hv9UOtulTfF2ywN64YveapH3C4x4bf/3Xf51COZRfYMzVX3gxagNrEnyRnpisPivEKADT9ZV+qBAHAEfxO/qH6+uaLORSjRrysx2YfA7LZYuxTGlo2cKpU4G865zq/hPO6XS76afE7B9aLKxS/1EfSCx+anomgatCNpq43bplc8rekVejSWr1h1I3RQDk3ajP9bwCMdZuwNo1Tp527OFBwjd4AA7cG3WkAPyc+busuz6jD06CqsA+B/4qnMr7fVxIx9OQSUzR9fX+Wc94+ihDx+coJUuszPV7f98Dvm9bodSswp2Xa7uWWIQm2sTqlTaH8mlwcYW1A5EElK3F1DkoJmCfT8YyMFyPDsVCI1AwDwdNfgOsYWlVIRsXOgd1D/kgrM7achDGqNAeZzQKSVQZhROZ0DoLGoGF1RBxJuNhIAd8+pMsG/KuvQ/oB4wnGQooUM5+NH4AuhsHxgLAA+z5nBsSfgfsMVDKMBEg61XgJSAROCsU85rXvCZuvP4bqaCe5Gznjh1p8vXwoUOpSwXCAicmKKn1r2eRMopg6FWeAhuCaM9aAZ3aIRCE4SEvxPR1DV2XkKA+Q0Qwdnmf6bMz3QLpT1yp6wA2LryDzKS9e48eTcXQWB2sxVKXPvwRKSYvsBdQszZiZbU3Wnin53zIJQ8eMXvJg/YDlsywUxx7E1NaO88mg+U72DvDd32rIi9k3YwDfAdu12u+r/IA3CiMA3r/HoKDzCO7hHMkI7qPnp3V/DzjaZs3JTkU+ZA8QKIknySU/LsCfO04pTxe/alwkrZI098NN9yYNiURq5c7KYVSyMaLmaXwwtT0SFGYVFQHA+a8Z2IvV6KU2ln+oWj6iII6w0cQHLw5dhzgb3C/rdwB3wMIrsi5oXDwztkMgJ8bJZ4TRchDRs4C3QAAEFyPMIP6JmXVNBrpn1x6n3PBe/HwEFlG3A9jSyxX6yByhqVjiOPnRsCVinEjBKTPAhYplmRD8qL4qICLHa0Ezirm9exnPzuFLP7H//3f07xQqoSp/VWXllLsXtcU49KrZEjXUahCz8amFvqsGjIyFrqfXHP9RmE2faf3tFmvahtlJdSPYvXpvsvLKYZOWqR7nvS5yyUgw0pZN/ouC37vHLwK2Sso1+zcXOojhWIe//jHx9n3OC+FuATI+p7wqPbylZetP2U1acGawjgypgrtSJbSCtIyk85j8Bg793hcfzjWAZ+QnYcxXV4AfGTYAT73CnLAz4E97zfXkbzv+OzkCFl1wJe8kODARDwhnlRhde+e5Em96U1vSmscnNnrOJIDRvf7fgnpjLOaYhb+p00RVNnyAx/4QKpsqfOYICKkQBxZn7XFIIrjWTgAkYMUIONsls7XbzAo2AYuPQMJewSsdTzg726qh1yw8h7jdsGDHeeA7J85HrCH4SdlVuGoMRswc7wrSK4YzCOME2j6n/4EjJloTGUJyvLG9EfurThIe7w+KUu9WODjSsJ7fe8hDW8jylgs3ipqh/O8Al2FFcTAFb8XcOs6AhqlD6pvBVbXXnttHNq/LxkAHcNEra6j6wp4xHoF9rqOlFFhH72XwdP5YsD6XeEOtYlVuXpPOI/+p+/1fHgkuo++1710btoERHnhZYkGlzHvD2RCK3/15+PqwKPfpAN6dvpZYwmRUVqmvBq1Q2CvujfKo9+7/0CavJZRFJPXRK2ue+O3bkqkS+CuNt96y80pjCMPSs9EGEt9LJlP/bq6Oqrtj26Rhsnxzvwd3HlO9OHEvtyYd5/Lt87baCDWi6Tp+/V+qKgnVMplFfCfzBjkslwl/xyjevhi889//vPjLW95y6jMiX6vqon/bz6kk1spd3/SQJRarBCOVukpnqoaJoqBMsnKpCvuEGl8+l4MnywPDAIgr04jZuZgn4c0+M2Vq0rAnNnzu09E8Z0DOsIrgfbf/RgP0WAYORa27Mc4wOeA7wrhhmEcu0EhTgb4HmMH8DGuDvgAjxvEPFSUh3RqzfVJ0SpFgeHkoQkUTr/rfmqPQigab4EPi8QoySw2rti6wn8CKAGYjr/tlpuTBynWKgAXW9WOTsrMUdyfKo+6H1kTAjyVTFDWimSRzV7Ul+z9i4zpu/y5fE7CGameA7afdmnSpL4ZBzf89KNCOk6mciCi/zDshNh0ftqJqixtIGDXbkvqI3k7e/YVaZUCI/WBMnH0vKefUexrq5CNsnE2LcwnD4Ay0Mg7qZQ5w3cW76FNB3yIFbLj5Od7Afhc01+rQmHjQN6/97HW9cAW3ruHmwz/sChjIpl87Wtfm8ZAfS7vNMfKZDi+Hxi+hFeDK6HABZJApJhlqxX7Dh5J9TaUKfHFL34xMQMprgaalZbO6hOzL+vXs+oTtx6wJzzjzBRAP1kIw1m0M1ZnHTqGz55FUMW0mXRy1uuMDIbhzAQF5j6u6A78CaQrirf58VXsxp//VICPl+NAjceVDG7J8GHief/lgI/AjxSjub6C2n+DFaEwzvoxTnpOFqpIHhSaUZvEtiVzVLBUXFnvxUqVUSPmL1af6pP3ewnMJHP6TmEMGQkZAC0aEuiTQij5lcHQoiIdp3sIKJETjL/LDf0Go3eF12+MJ99jWNQGNs+gL/x11AdlyV8Ayg2IAxjHyxDCvtVXmzZvTTqmhWfayIQVxkrLFOgw1jzv/e7/gHQppZ+q78895+xEuHRff35KUAPevmiKkI1eq3TMPWR0BeLD863L8PqixVyHXM/QKX9N6lORllnZz7aNZm4YvhvAn2gU1VYV+nviE5+YWD6YV0XCvi8AP2/4qNNrEV/9ytfj8vf/ecrC0UOzh6wEmEUKpK2xOEeCStYNE4c+MTtiP6WFdWVAcBhUB1cExgWHuDTADpjCTnIGn4diAPpxAuuADzg6YCOQOcOn3adi+A4A44zKOHaPwuQgRQgNMKDvCYvlngzXrwrbnIrh54CfMy9AQ/Igdi0wF9gobq/Qi7JJFL4ReEp+WAkrcH/Ywx4W8zPTybMUY1dfibWqn+RhsjqbbBMY79e+9rVRrj3pl4QuvL/VD8gnBtF/p1+REZi/jiHerXYnr6GcaxJBIq6tYxTDz41hDmoYZbwN2KbI0uYt2xLQyBCqD2Q0U9LDzOxogZr6Sm3TZG690UxhMT2PjJ1W2hKS8rUGGhe8HT0fIRzeM9fiXqHrinvYJ5CcDSGsdQ/nZIDvxMf1LO+rcbqQs3s+V3kCJwvp5Ax/ujORZJPEALH85zznOam/mMD1Nv2bB3wP6XhMShNdV139hXj/n/9lXHfD9UnYxKYE+BJkCTWrIqXMEk5YPdkizGo7i8qzOHCLHPT5TucB5FUhHASNGKSHV6pcUGfxnFsVz3bmwXFuEHIBH2eUYPjuWSDYJ7tGznbuCuAjxIR38KQwvEyywppQvlwhTlCGRjFJX2UM8u99Up02MzkvsqDnUvhBsvW0pz0tMVSFaMSYJHvsOKRNTRSv1iSr9sQVuIvlyzAovCNZVMhHwCa5Y6GM7qVJWh0rWWUzbgc0nhuZBPBpez5WsHzGPwcEcvjl5nscfgRga0XF1XGgzxwH/UV2m75Xfzzs4Y+Myy67LDF7zUewgvb48koK3Si8w7yFDN6u2+9IrFj9l7KMVouVvt4H+h1Gn0JTbCCeNiXRjlbFxHUyWGWeOqzeQ5kAc95nG/VnfS0LRMnBeRy4V3lCOagTjajylMYBPvKejwmf3VNOBn5YzN8I99Qnksk3v/nNaVGW+kp69X0F+Gos8UM1Xtbs6quvTpOyV3zqk7Fn9/4485yz0wPrN3WMVqFJMNURUlqv5QKw+KvOwWXOQUEC5IwfsANMcJsBZgbX3UqE1BlIFbPPQVv38mqZDJwLJu9zVsxnN1Qu+OMYvhuH/D75b1WCXOWNOUMn08CBH6ZPvNifxc+lzxmjpFD19S3+ADtXmvwcZ/z6jbkEMXkRBOWEKxzz9Kc/PQG25Ed/AjL9XX/99YmdP/zhD08L+L7+ta+mmOnjHve4NPmqOL5+V0owCq/nEziK/d98002xUMb2qfyI8gN8enXvB+aekw6ACzBwI43MQk4EjjJqAuZUzK1WKzdkWR4ZTPrKx2OkiwIAACAASURBVFXXlLej55cs6rl0LRlGZYU84pGPTgZMfeBptxoX6Z+MH9U/U/ZRr58MHYaQDYAA9XyC1idnXWcwCBCEnCxVMXwH6XVZXl9p7gzfdS0nOI4B+XG5vOaGwY/3/vbz3Pjm7xlXdKC3tDhKFxajFx698pWvjFe84hXfnzF8GL46Tmzrox/9aPzlX/5lyl1WydL5uS1ppayETUolRkQqHDFYJm0BecDG2bzHSHOQpHOrwNVdTWcDMHjypDEAPtGk4/17BzqUl/O5thsUBPRkDL3KSHBe+s1q6bhwjrvm3WH3uTIAXJ4yqbHhHzaSh7VQjCqWo9IK+e85W81Zr0+E4Q7rnkpvkwHQAiDVtRHgC8Q1iStZEnsX+9cEmVi/8u97y0uJEGhFqfLzFd7R8yhOL0CkUJj6jY3YdU3Jqj5LfpzNITfqC5/fqPJOdJ7kyQkJMsVYIus6VvcSMOtf99GxKp7mfznDFCt/1atelUokfOQjH0lbfeqaT3jCE1Id9n37D6ZaONI7hacE6mnPgqnp9L3AXX1FiGlmdm5U113PKIYP2PNK2iV9kbN/jsMAOLtHR934VTF85Jg9mcfJtYN77gFgTNFJZ/j0o+ttDvb/EoCv8sjqd4UNRU40tlrL8YY3vCHJX/73byKko0wbbTFR9ap610sri3H1VV+M9/7Je+Izn/5s9Nd6sTC3KWVCaGk9OxwBJFIUXE8pAzF7Z/Ecy6C5q+SA72AiwXK2zgAD4u5Ckk1A7W4d666pu+D59+4dOOtwQHZQ9GNglQinC2MVYz9VWqZfr4rpnCBRFV9w3jjAdzabG1U9pwNiznBOFcNn/HJXmO8lK2L3+nvKU54SN99yS2KsLACS8gjwNckoAFPKo2Truq9/I9b6vdi//84EfLqG9raVARGL1o5Omvz96le/OkqZlPwBfjoG2UQGAXDJDuFGssToAwcg5DRnlTmwIJdkrQlQ1V6BRJKdGERtWC9eVce+Pkz7Pgxra/G6X319vPwVL0u/v+nNb4wrP/v5eOSjHxEPesCD4+ixY8nAaXJaoSPpgbyBlIGz/0Bi9gJ/FpWlObV2kUaqf7V/eWlxlHLpJIeFVnpejEWVh0xSAzrzvQb8XAeYd0LPcvEfx/A53slHFcvPDXCOU+1Gs9hfV3X8h/2Y7E5Hf7AaL37hi+LnXv6y6E50Nhr073WWjltBDYr+fFZeAqANE5QOrP1kBr1h1Jq1aNYiVvqD2L1rd1z+/svjrz74V7Fn355Ul77eqker3oqJyYLNk+2RZ+KQbgnLcYbvgO+W2ZmUvifuiTdAhoCew/OTJYxMOklwSY9DiB2gMRzF6+oJ5VmdnTCpmLOJkTfQP7F4kwsffe7An7uubgjysI97LX7dkwnyCayi3DGK793D8tAaGVGutDlrcvDXe7JsnC25kqBQbijWQ0LK4a9Fd2oqga/ksLdWLOPfvHVLYkgA2L69+1I449jhI7G8uBS95V70+isxPT0Vx5aOpUeToVAIQ5OTmvBVGqKAFSbqCk1oS/3LPAK/sykMpEX9Atgpdo4RLhZdFfNVGAv1F8+cG0v6zsNq8mK0QciBvfvTnq2dzlQsLx+PublN8eznPjte9yuvi95aL9737vfFhz/y4bj0kkvjUY99VBy480Dc8K0bU+qlrks4Bw9DbfBQqu5JPzj71SQv5/AqgKfYGeec7NW9Gveaq0KkG7zbk2TZIHeuP1XkJteDKr1wGfb3TiZzrxTDAu4Q7syNQvKSeivRbmsdiTIZZ+L48aOx/dx7xP/122+L+9zzXim0o+oDq73V731aZu5yeqeRQ7+q/YEF+vWC6etv1+17Utjmne98Z3Kt5f6ya5KEiUkjJv2oT1KVS6/jHew9JpqzY2dN6ii1n8FwoAYIAeR8Yhah1bPoWI8xOoPXYLmQMtDOdpytA7r8rj1JXcicgejYXGBzlp97BPnvuYI4wxzHak4F+Pl4AEAaIxhTlRueg70+owge7nHlWQf3YhvEnCGtLK3GtNIr6xGLS0viSmknKna0kjwVbRlGTQKrjTSUQXJ8OXme8ksPHD4wqmPDylLJo0JDbGzCAikm+Xlmwk1OhCgXIHbMrlq+zWaa7CyrrGoPWAAfgKNPGLucJbrBpT9kmGTQKB+uzBvFghV+UnVZpTurWJd2q9KxyduJSF4M4K6+4l6EUSX3tMc9YfRFx5FzT1zevei8+FkeAq3ydNFT123ejwN8J0TIb65LG7BrTJrl3TUAVaDv18hlNj9eu+6xvkPP1u10UlhndnY6XvrSl6YFWcmT1KbL/3/m4bu1hYXUm42opcSw4m9tqKXtqylO+sEPfjCVMCbGyT6fEhCdL/eQ/U0JCcAyPM2PME4et2eAHWDyAQWoYWDkCcOmpBw6H3aPcOo6CG2VgKr99MepGL6zfWfbAHNNnZbVtHFQrgJ8/z0P2eRAm3sIOcjnjCUHewTUv8fg+tj4mOXP4+dWgX5VyKfKAOTKU6/VYmWpmOiPeiN6ygDRLk2dYlOVxZXlaDaKHZ2SN9FoRke191vtqGsf09owjh49HIePFRk+yImOFSATMlGMlUlKxbjVp8xbuEvPEnoZCR2j8I/CSaSMKjTizLPov8JI+rg44LvBYywwuHpl0RflqgFdrTnQnIbAQ+AuJq/MD4W2NDGttinslTZoL712dEltxPOmWqePoWRMuiMjpmdyhk+8nkJpngXnsXonTa5PyC8EywmUkxnac3fkexxTz78f9zk3BgnzytCWy3CVvPt8IyQhAXm7nTCSejvaQazos16ad3njG9+YQmu14SCajeb3nuHnD0Wnp7BO+WTHlpQz2o7FxeU0Kfve9743sXs9mAQrPVir2PeS8qt6QErVIlyABuDOeXQQAOMDr3NykON3AF/HSDCo8QErkfLibquTfTWsTzgRo3chhGmkDZRtE2m/NwDvCuGsIxnO4fq2bDk753MOwqcCfL+HG5nvBOwd8BF4BxxYuo9dldfh18lB34GMsYZpAngYGffu6jXtYdqPwwf2p6qpKgS2uLwUK71i74T+2iDFRJmPkYEQ2Ev2JrvavL6VPAL9CdwVntAYSz7Ub5IJ5FXtEZAzScyErK7FxD+gq+MEhvpNwCvQV7sVLhK7ZkN0kR6tMM8NnvcfXlPu9aALaqt+E3miQByb/9B2GSy91+Iphak0EatQl9pB0UGuR/+ik8gMrBtyxLoDGRT3gKsA3z1gdHWczgD+o5CnbVlYBfhVHmwu5+iP603VMVWAnn/n13D9zAEf+UW2HfBdlhUa0TOwf4dkVOcuLR1PY/PqV786pRg3asNoKKPtex3DV2OcxegBRu5oYviNUBT6mmuujfe85z3x8Y9/PCkNk1vkzlPBkpr1MH22P3N278Ln7izK70KBcubxPhesIk5W5P7qj4JVUkyexzMGfJJJv+ds3wVPcTcXeAd8mGUu3M6A7wrgu/D4ufl7d4ER1LujELlhcZB2BXGBBaBzwK9iYHxXBXBVBkHf5YDvZECAv7a6FMcXj8VEuxOtzkQcPbKUNrMW6Gm/43q9EUMpUT2imWrvFzn/inerj2bmFka7YSkjR0CG8XfQ03cQBskycqd0R0r/MhclEBTzVdu10EtMWimjGBW9pg1H0oRmsXAII0p4h/52Nlhl/CA8lJJQ29iDVt+pv1gdrJRUyb4WWQn0qTGEzKIDznC9Pci5jmO8eHY9M0bA16gwL4YO5IDuwO5hG46nH8aFdO4OofHn8v6tAvVcF5xEuS7kHrgbZgx3Hob0aMWgnAMSOUjXGg7LOk7F+gXVNvr1X//12DQ3G/1B/3sP+Dw4VhplVwes9gZxbGk5hW6UaqmYp75H8CUsAn4qK3ptHBbu5IDvYQIP1wCefEc8kaJZzvI9jCKBU8fDPBBUsbK8NCvCSFoZwpjH/v36xSbKxb8LpQOtty1n+KcK6dwVwcuv6SwEhXAhzQW/CugdnJ0hOWMh9IAAw0adIOT3dwOOd5CDvbfHQzu5bAjwlxYPx2SnUyxPP74Yy0vFxFenOxX9/iCl/iKz0SjioEWFxcJQNxrFqm1AXAAmOdacExk2yFoKC7Xboy3qdL4AX78L8PSn6+izyISAT+sCBLByywuAL/LplfapeygESool8wIO7PSRGzp/L0Kl4/WqPtCfwINaLLq/Yvs33HBD+l2LrJSWWty7ABX9wdw9awadca8LWVYb6AvXB11P+gP44xV7rN71BaJWpb+0bSPBWp/zUru/W/l2Wati+LneOKsHL6r0I5dzJzmMM1ESPMNErssJdPbqlXz9xm/8Rlz2kEv+ZQDf69GfTPHFRPTXahXVDffvP5gmY3/vD/4wCZNynCUAEjTiinpI4vOURdBD6gF1HG4MHeCA4bFLjI3uC+ADwkym5QKDgOWTRrAUYp1qI4xO10dgEXxn/rSD10IgN+6pWQX6Va4k7c0BP3cZHTwd2Mcxm5yJ5ArhYI8RvTuADxsFfAGDfI4Fga9SIlcGjIYrhP/uhsfBf8TS11ZjOu0d248jR49HsykZnI16TbWYhmnLPrH5gTZ8L2ebVKBTmWLq29XjxRaBAkmRE/0JDBV+EYgjZ4AqcX4+iz1LbmH1/M6iLDF7FSRTGQJqQOlc9r09cODQ6FzAz70miBEeFMkLvDJvUBiv9bLVCUxKA6M24uESztTxlIXgWh561Xsdo+MJiUkXqJGj7/QnPcE7oa2uQ4B7DvJuABzQec/vAO44hl+lWy7jOeN2csH7XCf8s+tZ3k4Mzgkkrsxqy2Xa5Zc+V7XgIrRXrMfQpK3uWaut7wD4zGc+M172sz8TnYnOd8/wTwX4KtHtFYwF/IoFqvbNxz72sbhjbxH3xKXUQ1FBUK9SInWIHhAW5UYA9gVg5EoNO0cZAEB3Pzcy7uEops/3HpvXedT4YGBx47HYxGQxAA70vOf+GpiTMXxn+s4EuI4Dfs4mMHB+Xi50Dqw52OfGo+r6nD8O9P13ruesE8PsrNOVLGc/DuA8nyuGu78nM0Tpt9paymbQPMqRI0qtrKf1HWsDAVEvyeRAGQUCeAmx6r4o7q+ITq2YyJ1oNKO/WszD6Pl0jgiLAFwTnIA+Mgtw6jiBOatO5S1qDoCsL0IcknmtBRDgJ4Xudkf15fUIu3fvTQxcsX0qewLehDnVt/kCN8gRII9ewPILclZ4L4C3viPEqmdnPH2eAOauY/FsSHbgOnjAaqe8FVKY1YfoOayV7KQqwIfBoyO0x/XtrgB+lVyj23eVUOTEhM/IxTiy5W3nvRMW9MPlPmf4JAQkvJydLWWoqMOk+2tV9H9965tj29Ztdx3wsVSujHqIldVikgpQF6DD4gsLVrBenSehvOKKK1JVS1zEVmc9l55l7oA/woU1QzgVxlFH6LrEGV3ofMCJUXr79Z44odrlAqk28xsMxIGcPHwGkpxpD994CAd32w2MC6ZCA85iEBQGn3hnDvb8rlmQHNBduPBoqoTaATE3BA7Ofm7+PgdgB3iMbRWA53FJPvOa8LhkOmqLK8HJ2Lx7dlVMn/5NvzXqMTXVTWEb5dZrA535mdnikdZqibUf04bQs8UKxmGjHp3Jbqz0VmNCrGp1OWq9QTRq9Q11992gSc41hj6u+swxkk+BedrM4sCBBPoQDAGhdEsx9QsvvHBU3kF6IqNSyHbBkgWc0i+AX/eDDOk4Eh68gCB9jTFCh7zv/Vl8box+xpDoNx2LJyH5VLsAbFg+6Zie5KD7SQfI3KF/dA8ZRfTP9SoHUtd5Z9huKHgutdNJnn+fEwz6yJ+9Sgdcp3PixPHomHsb6HduMHJ5d09dv43a1SzScgmPNcsNhhI/Kb0s4eWrX/V/xqMe+ai7Dvjj2FJKTe4V8Wd2nmIiSQ0T+Cv75sorrxzl88KEkiLUCzdSAsyELDn1TPggVFh/QF739AEBCMYxdh9Mj6t6uqXahnAC+AgTYI9B4NhcEP1zVQzSB94BP2cqOs4B3wVpxK40m1j+Vf2eM+yTCevJzncl8vcODlXvMfa5/JwM8KsMhBuWnNHnvzno5waJtidDWK+l8r6Hjh6JxWNHYrLTjclOOzF23WPQX40tW7emzB2Fdwa1SPLaH64VxqLTjVjtJ8D3MXCvU0AsINcriorxh3kD+JqMZeKXsIauK8DXxK1SI/Wn8wTcut7k5PTIGEouxfId+Oln5sWYD8Nbhkl7SM29LRa2IRvc30NCeBI+psTv9dwe30fv0AtSTSX7+o6EB4ye7qfrcj/kFx3HmBZhjIL8cC31oZ4FMgZxAPDRw5PJD7KUe445QI8jTBBN160qPc+v5/qS6wNGOLWp0RilwKqPlJZZjF9hFFi1/YLnPTdtg3jKLB1AdRzg95QW1qwnnqmUcIH9RLuI08sdvvrqL6ZNSbTpswQaAZLV0YSCZ+GwiCoHeGcRKAkWL2VTWLXE3NI6e/Zn4Htdx0MwMBOYOVkCuTAisLAPjITfD8FDOB3o12OQG7N0nA1w7fw7B1xljvifP78DcJWAOki5Ip1M+HKDkTP6XE5cEf23nIk7w69i5lVKCRj4b66gug5KnrcryU+jGVNzc4m9Hz10KBbmp2NyohGbFxZidroTN3zzG0VstNlME7lpO8VmO2qNVhw6cjTarU50VI+/jGu6FwkjlHymDUH27ElAhMcJi1W7NAkqwgNLl8whb2uDQTI6WvSk4wArYuxaYalrAuT6XuEhzSFI31gLwDgI6Jn/0ns8hRFDHAGGMpQKLzr3qNBBXgFZQFrnuCcMYcIIwOQJX6EzyC7GjgVZ7qm4J692Mcfm4RD0Rt/lgI9OuAFz+XHDhywhZ+5x5jhT9VnnVTF4B/9ct3P9cmxzvRjpS8noR3M0pQFoNos5JvriIQ9+YPz8z//8qQG/SoEBhFpDQL++cMpr4Xz5y1+NT37yk6ngku/RKTeZcsVMuvoSbOKGgD9C5e6mC1zOYHOW6sLmQMn3uhbKheAhmDATGDug7mljDKp/54zCSyM44K+HeArvyM+pAnhnBQ7kHtKpEp7cGLhAVRmBXBjz8c+v565m1bEADeDrLKsK9B1c/DlzwK86Dgbtr36/3DAI8JutTppkOnhgd8x0mzE7PRGPfsRD47StC/H3H/9okg0x7Nt27IpFhS87M9FqT8ZqfxjtiW65B/hGo+tKKiCGuUsPACEUUeCnyU8dR3YKspDYqyZHFxbSoidlzCCv62GJ4qn0vUiUQkMiUVxfyRC6B1sn6tqwfemY7k0ShM5nDwkMlrN93QddgPBo8ph5CUoWuzwDeB6GcIatazpZcubOPZw4wfaZ4EWnaBdGF9laJ1br2Tl5uIS2jQP7XOadzeehJf+NZ8v1wo1NFdv3453AuFwxPpq03WAQSwOgyAqxfvXj5oW5eP3rX3/3AJ+GomxM2C731qLdKoT+27ftSpuHa5tBLcdWDE8Kw8SCzmWiSg3Re3LsSQ1z94nUNrfs+h1G4iBH5+VuFMLgAAe4J9fd6m1zLFk4Dva4o7mA5m6qD7qXN3YGw/1Jn3LBqQJ8B+INAluutK0SSsDuZOyevvJ75kbBjWouvA74blA5zhm2C3oO9g7S47yGnGm6q8t7lx0YTpVLXBzXjInuZLFxyZ4dMTvdijO3TMfTn/qE2LppKq668h9jdmY6zjr7nPjYxz8Rk7ObYjjsxC077ohWuxv9YSsazW4MU75+fRSyyUmHZFhehOrmK90SYMGzJHQJm4a9A3hi4Yrhq0iZdGQjayxWeidPpJzU1fECb+kIIRKygPTqwCyA13E6Pi0oK/eNQBc9pENMXjrNLnTIcQ60gBO6xcpZ9Q0ApVfW0zjZykMwEDC8bjceLL5Ej30+Tv2qz/oDG/TevUna4lGEXP/47PjCGBNSOhXDz/Uzv2YV0dIzMTeSexu0my0skSli+GL4GIU0FsNB2gLxlCEdV1wGcfRd+aY/LNIsBfDKvlGZWBaOiHGI4ehPdTf0GdZHOpFPKsFSlJ0j4aNDeUA3OsQyvbOqLGZu/WEM/j2KATvBJVWnO+N3gwBL9+vkQuEF1XLAL5RkY1qm97cDZA7aI1BMaSQb//JjcwD3zzng+2/5+yrgr2L4DvynAnxkKgdznii/vgN71bl5aCgHe7+uAH9hYVMcPngw9uy5Nc47a3P80PbT4vGPfWg0asuxungsVSIUqHzyU/8Yj3rsk2PfvmPx+au/GnML22L3/qOxuFqLQa0oXsa9ARjkTCxa7xXaUYE1wjl6FaAC2OorXHOuITnU/bUAS2Ed1wkdo+JpTjAAUUKl7ACHEZGcK+SjfwqUuZzpOVIsuCxbjXygFxATnlf6rPe+dsbbQ3vxXjA8wgd0A90eEUmrU0P6Zs7kMQqOHboOZAyM4RWZpN14CLBgnhfvIzdkeB68ui6Pwx+Nj3s4uR66nlaRJZd11w83mDB85jgAfMXwMRZ67a0sxYte9KK7BviAmE50QFrt9yKGzfinr/xzitErhKOUS9xLPazes7sPE0S+qk8Co+PEGtiOzQVfgq4/DQjuprNzQIgOywcEQXFL7IweBgDgI9C4qQgRbAwlxgNwQXT30d3yXFl0DvcZB/jOAE4wtKVCJDA1hu99cVdAH1DJATo38nyuYt5VDL9KeLkGAILiYRC+F4DvAJzLCYxp0/zmOHxoXxzcuyPOOWs+HnCf7XHZJRfHnjtuiu3nnhlzM1OpnMB1198cT336c+LqL10XR4734yEPfVRc/c/XxTXf2hmrw6L0hj+D9y37Jiv8oVi+Xjle7YAwMM5utJYWF1O9FDF85eMLwGGxOv748aUTiud5O2DwVJIl7RKyIuady7SPUQ46hFPxsFlvou9J4cSAqX3uKejeGm/dk7RTTVJDrgBnxkbHYhyRM9pK+5mU9BAwOsn13OjrOp7VAgv2kDH44F43Ouz44mMM6DvhdMDPdcqNbMbXNmSkuUz4WHhIx0PcAvzCIBQEBMO2uryY9h2uDdeEGvktN37mIbEY+lWZN6ou+L4/uzylWmr3Hx3nJV11Q4E9DdLgw+AliLig+p7PGkhqYeu9FETnyzBoJyu9wlbocG+tD7bag0K5hdZAAtgwCN0LxqHrAfi6nt7nRZxIK9P1HdBzgXSDkwtQAYzrDD8HSgyDK3DOCgT4Vcz7rgA+bRsH8Hl7vhvA17l+v5MBvo+nkwyEv8o4OMMGMPWdy6wzrBFDnZ6LQX85Du67I6a7EQ+47/a45IH3jK995cq4330ujIsuuCA+f9XnUm7+E5745PjABz8c522/KB7xqMfHH7/78th1YCmW+hH91UFKUqiV5RhSXXkV/a41Uuqk2qG6O1qUtXvPnlhZXSqKoh1Xxc1Ugj5lDekiqWJnmQPPTlICfG1fx1Z2hDfkpXhmizNZnhdGCNAB1h6z9rASYOrAz7UgWwCWrsEks4MyfY+BAXxIvdbzwaaVVcTKYfQR3Wb8nUU7WHJvtUv3IiTFtcEAjEjuAY2A0zJ83GPP8cR12NvBcXk7YfiuY35MFfLmxIG254CfZLs0YKM1F6OKsEVaM/variwuxcX3vChqw15/WNQKKSvuKb2pfK/NR7TYJAlkOS8liDp06Eh85jOfS3H6v//kFaOYHIPJIOvBPONGDcAFY8AVuvGUMQG//kkbo6JeqkVeVgvUZK/cZLYvBIgA9XX2rOqbyxsyNQT08iR0jDoMhsKkaz4xC+jyuwZwYwy/yKMH9Bl4vpNA+mDnrqEAe5wwF/1eGBSUD6WiXVUhFZQT9pwbCb8f1z25yT/xV/rc21NlONxIuAEZvR8WzNiF2oEZhc9BfnTdWuF1Oiv2a3kM1NvH9Yo9FeqxZ9fOWBusxvbzzoj62mrUoxf3vuf58ciHXRJ/+5EPxWWXPjDude8fiv99+fviQQ96YGzffo84cPhoTEwuxN989FNx6MCRmJ7ZFHvuOByLx3sxO7ct1oat6PUjhjUVYhtGs6O9H9biy1/9Sqz2V1PhtuawFmt91SmPUPVYpbqpaFurOZHASxO9eobzLigAX3npkA2NHfLr3qWzUQel3CjqM143IQEHWJcjgN7j68gg/eoyQf+CBRyD8QGgROD0J72SXir8KwMgL0i6DyP37CbHFWoK0S7d1yelkY1RjLvMW+f+uXxC8ND3ZKit9IljDB5EDuaOBflv3qcnA3snN05g6D8MVaOpNVCF15J+q28sA16ECOsx7BehyYLhi4KUFo4wjEC/p6yEiaK+hqI3epClleW0tdvll1+ecoYPHjk8ijvCErxRMBVcCwAfRSStkkbjBYjJqIFMUhED9Pij2qp63ZROJjsBUHa2DcC4B4EyeIjHJ4gIA2Hxq15XVwuXeJzCuYXP2UJqU1nPPrf6tBfA98+wn5zNuQBVgauzEATv7gJ+7k24wXHDkoOAg7i/V45Xzmj8d65/MsB35uPKAcvkO++f5HEk5YiYW5iPQwcOxqHDB2Lr/KboTDRjOFiJhfmZmJ1qxcrK4bjs0h+ObVtn44tXfzYe89iHxzlnFznx37ppR1x73Q3xkEseFpsWTos7dh2IG755S3zqiqui2Z6O5sRULK0ou2c6tMiw3e3EdTfekHLzJTNthfdkFWxjIMlMq91Jci2GL50R4GtjFQGk56gT3qkCJQeeHPjpM4AFQPTv+Y1z83AFYOpg7kYFWam6phtoPHzmMzSxrbRSXvFmAHJdj6Jr6iMMD+3TszAXIkLpbfKYv+7nAO8Ajq54/3J97+tc53I95hyX6So9cX1xWYe8OHHZAPAl4DN+4ufet+BufVikqCbA16bGuAeqtpbAX4tMhEcD5Q5r+7OIffsOpTr12kCcFYSdqckRi8eN0ituo24OcDMZRKxPD6kQj4dEdLx+lyGQIIjRIBBqvDpbrEcMgHxj5fML+Cn4JAFRp+paZCQAvLAisgyw4BiJHPARtpzh6LjCoKyeENJxgXAXtQrwqxj+CcBUlnhFAatYQq5UJ2P1rvx3B/BzT9we6QAAIABJREFUsM8VPgf1vL1VQu+AX2WwctDIjUOtXkyYOuh7X4yYT7kSdIMhakTaDu6000+P3upqmlBtrEXMzU5HO7FtrSmJ9D/ZVS38WrTaw3jcYx8VzdpadCfb8e3bbkng/WNPeVqqDSWdmZyejT/707+Is885L3qDWuy4fW/0+vW48+CxmJ6Zj0NHl2LXrt0pTKTNVNbKXcskr8iOAF+6IZYr+d9+4UUpNZNJUPqeAmbEzQEYmChy6p7luH7Ovaxcpnw8TxgHm7R2wPFxcbnF+2R8AHNIG4CutFKxfoXCpEv63YFa5zl54fm5rwCftFPmM5yk5OANwfI065MROtclJ1nIbU74qnQk13fvW5i8ExkPxdUbJbNnhW0q+7ExgSAZiDJsXxv0+sOULTAxsX5fSW0ZyhH514McPHQkPvShD8Uf/dEfpfQyhVQEuLVmke/psVJAm5QrBgnAx43UDSXAdI5bRx5anc0CETYp90FmgYnCPRpQpYBqkHUe7h5gzuC6B+CKAYNHeTyu74C/kU2tl0Zwd8/v5QLpLBuGnytCLgD8ngNuFWvLlRlA9779bgHf21FlBKoMVm6kRh4Lq5b8pHJDl3EA4wohwOc4BN2BauT6loC/8dxh9If9mJ2fiXZzIo4eOpxYpVbcLig/vdmK3upSdCeU5bAcUe9Foz6Mbds2Raz14573uiA2LczE4YP74pJLHhBfu+YrcfoZW+Oiiy6ID3/kb+ORj3h0dCdn4uZbb4/DR1fj7z/x2ej3tXBrMq677ltx5NjxaDWKCV8AnPi5cvzZlFrAL8BXbXw8XkDLJy9zL1N9DODnYcfcY3RvMQdzN5IYBV4Bbgd2j4tXHe/X8ywliKITQumwCJ70XIY1YU4Zm+Zc7uF65vdQ/wmvqLzr80IyqOhkruNuJMe9z/XK76t2MrZVZCcT+RMWuOn8HPABfgylA376LQN82qcdr9RfieFrNV+qCphCN0UhqJYqq6WTI26++db4kz+9PAG+an1I6EZC0Syq6ukPV4r4mBqg35hB12f9RsoYCqrzcD1yAGETcM4VqEsRyDPWtaSkaherCvWbPAMmuNQ2PRNFm/AA9D1ZCq4sHrrBfUax8td8A5OcWTnQOfsaKVgWw68SAgc+V0x9D6BXAa8bl7wdOQDn9z1VO5x5n+xcHTfO20ggVwK+s6PcYGwAaWPzqV8yhl91LCFG/y2BRH0Ya7UinLIwu5Bk8M4796ftCyU/mxe2JJnRRu/yRCYnOzHoLae9bJeXF+OsM0+LYU916VfiyU96TJx1zpY4b/sZsXvPbfGxv/tw/OiPPSUO7D8S3cm5mJ45Ld773g/GHbcfj053c1xzzY2xd9/BaHUUIy4qR6p9yNdEZzLJrwBJROfc7eenfXKJZetYxj73Ph2cxgG+A1MehqgC/BP6rhwHYvQO+M5GMWRujD0kQZYN57gXrPd42AqtSM/F9Cm4pt+9NIR7KLnR93lC1hzoXBZG6j4UQVR/EhLyWlmuT+AFGEef57owTq6rdKaqj91b8vejEI4x/NTHJeDT33puyYAYflqpnWL4/KlG/epqUf6gZPh33LEn3vWud8X7P/DBFEZhIQanaNMIBA/g1jFY0RzM9RnGP05I3LLpeBi3Ok8DwU48pHyxulAMQG612inPgXAQQklVPoTIBYoB03euQF4e2Zk/iklddATA2YKza7/+hjBKmUfvoOgAz3sANmdiuq+D/ThwHcfw76pAOsC7Mo0zDFWCX8WGWKedtyMHnSogrwL8XOkBHDxQlzkB/rBeEIFNc5ti06YtcfiQas3fGc16M+bnNyVWuKoNy3srRQGytnLUmwnwV1eWYkJhoeXF2Lx1Mubn27FpSzeWVw9Gp9uIn/zJ58Sf/umfxf3vf2lccOH94o//+H/HN2+4I2anz4gdOw/EgUMHY6l3LAbDYnGQA353cjoBvZ5HBOfMc85NWWrolb5fl8FiUt//kUdk3cMS3tcY5Pw7xhtPwj87eDNvx3cYV8aBfnemiqdPOBVw1TXce1abNIeB3rHwS/ot4CeJg3sCghBOspJcP2gnxwr8OV5joHt4uQafx0N+vZ8B/HFM/1REyg3vBtksDar3W972ZAAywK9FkbXHv7BSzyTAf8QjHmGAX9u4v6IaIrbz7ve8J9797nfH3r370iYM+w4eSFZX6ZZseOyDTed7bM47FAMACJOtk7M6rBms2IHOhUrKoGuR3aO2iAkozUuz/V6vR/dA8BlYBmwcw2fSBqGD/aNIpFU6oGM0vO0uJBuUq2T4MG4XAL6jL2g/4KDvc5fxZMBeJZR3B/Bz0B8H9q5g/lzeH6P7DotwRhXgVBmZ3BAo7TFnkTnoOzNyA6q69ho//RVhw7mo19px7NjxOHZ0MeUyqDjZ1s1bkgIpnCDgV1nlxBI73Vg+uhITzUbUm1rQtC8Gg6PRmujHpvluXHDheXH06LG47/0eFKdv2x5/8id/Gd++dV8C/D13Honde++IfhyPQRSb7Djga7tF4s+S7U1btyXGDzuW3hBnZlzpx6rQRB7uORUQOfhs6LMy7S8HJ9d7Mn70HeRvxEitFADnoJP+HLSPtTkCfoCYPH79JvB3mfBJWVg9BkXXJN2aOTyqh4IfOla6DttXG3PdRb9zmXU5zgncuP6uMkYuv6PQjfV7VQx/dE655SZ9glHttJrxkpe8ZCPge6ME8Nddd1289ld+JcXPVBRNnaPMBnUAlh8BBMD1m27m6ZhM4GIYYAVcJ/cCqtgdbfM4O4Ki+JzYPLsFkaqmtmlymcJSeBa6FumeuhfXcUUhlAOoOuB7yEfueC4ALiB6Nj7rvFyoq+rZO9Dp+Bzw+Q7v52SgejLGnwPtyUDAxyRvH4CQGyu/nrOjDQC1VoRUcs8FAc6/z2VjGOslDRzYHZD4nu/cYIrlSy40garjNm3aGp2JyTI98GCoOBmpkEqtF4E4duxIsV9tazImmjNxTIXUJjS5uxb93rGI4VKsDZei3SrSfrdvvyDm57fFZz/zxRjGZGzbck7s3nMwbrzlhmhPDBLg87wQianp2QT46NL0XFFvR58BKcmkx6OrdKRKvr3/nTDk44gh9f7yPvZ+dSI3ygkvs2X8N2RHbdB7jBZeL/rGYix+xztnjQ4LIUl7Bnd0L0q1kCYOQCJnHn5hMlj9wOSuogPoLSGdnND551w3XOdyD9x1Igf7XGYZ+1yuHfBr9WKh1TjAZ+xmJrtp56tUWkGN4gFhvN+88ab41V/91fjKV75SCFWjWCUHaAH0gDiuB59pBGVcx7l0fj7un4MDbcOgeOhE52pA6BhCPV7/Q7+L8VOelnRPYvrqEJ/UdXDWe+L9apM+cyyKqY0wnDlXsYFx7D4NRlYLx4UAhXOAzUE5ZxI5i86Blt8dHFzRq+7l3yFYnKP+cHBGkTlHYyHXW396j1GFMPR7K+k72J7OhxBo7PAAuV5u/JqtItnA5c4VMAconps2N+vFAqBiUxPVx5+K2Zn5qLeKBU3yFAUESt9ULfy1NS2LKvZhWFrsR6sxm2rnK7RXi9Wo1xTvl2HvpfolAiQBiBZhafvEWqMdzUYnDh4+HLt27YxGsx9RK9Z26Fi1K81PTayDe1LwdrEVISFRFhi5jCCj6Kh+A9DzkA9yANC6YaU/U7+UwKz36LCzTr5nbs4XdaGXXA/8YNEjsqNnx5N2/aPtnjnnIR/0ESwim481PGAZhM6fmfe6HqyfulckiWiMwQAWeFXpZK5TVUTqrnqwXB+5Bdzda3KZHqwNk7zI20nRjkY9kRU9g87VfWXUfvQJPxIve9nLotbv94c52IvR/8//9Z601ywuk+qA03FqlMfd3MLkyidB8MYTV2Mi160uD8u1YS8IsjNxOpm2Y0ld8DASAg4BPpuQE0PUq0/Kempbzsq5t8fxi++KCTfa6OAPuOSg66CtBRG5pef3nDnkxkDHobC0oaod/l0V4FcxDW+DA4C3ifuTVcEEGIBNXxH+0+8SShngxePHo6GNG1qFXDEZqbFCvmCnyAUCrOMZ574WB34HgF8YCO1W1S9KBLdbhXwM64lZz20q0vl23b6zmCTsLcfZZ58Z7W47hQrVlqmpuej3mzFcq6cFU0peVm38ehkmUinNIi23WCDV6xXzY41WMw4dUpmF3WkyWMvgJb8sEkxFzKZmRqUKknFsFNlI+tO9AdZ84ZTLAYDv4++EKZfVcaDv47+BXdrCLdbbAEzIFMZnnP64brthQP+QKfe+HTwLY1wkg+TGRsfladU8s7eLNrjhoS1U90U+fYU94ZJcXx0PMDp8V6XTkBX/zQmy3ruR9d8Uw1cfSG9SuupaIUek72IUX/6zL42nP/2p67V0pDaDtUE06o244pNXxJt/661xyy23pLTLgo2VK3FLgSNko/TOkTtRLt5CQccxLQ/h0Hh/KAdKB3TACuaB8GvwYA2ABeEbUjg1mFJcgY2ACDbgVp/rkNngwugCi/AVvxe7GblSOYA6w+K4cYBfxa69b+lPP5/r516Gfz4Z4LvBOBW7rxLWVB6gTG2DEeF1iXnoHDEMTTg+97nPjSc/+clp6z+t57jmmmviwP5ihyf9MQmv96TECoxhguRfUwIjKUGjyMO+Kwzf+69434juRDeVCVE/pOyxiSKvvzPVTdsfnnnm6en61153Tezec3ssbNmUnkVrU5RWGTUBfrFCVjpSG9aitlYryiYPtCH6VCyvLMby8lLUmsOYnNKWgbU4cvRQHDp4JIYi+MP18hwaq6Rv5dyEnj/Je71ga4w3bJ/wia97oS/Ubvf4AFHkwY1DlWyiXw5osGn0lvCHM1CXN8+Cc70CtJG/nDRimMASjBdAzTMS9gI/IAmEgiB0G3V2faGkcINnwUAQTtI5EAuqcgKgtBuimWMg/YlOuZHyY3nvz8/YEvFwI3uCx1orVtmiQ4N+saZK7RXWSVe0ec4bfv31ibCkkI4ObqqE6+LxJFRvfetb4wPv/2CxelQ7waW0yWJXe7EyOiEx8bJYTw5GNIwOAaSr3B9Yv0/uOojmgunKTdomA4FFd/eTNFBSu9hnNBderpG7lyhanhVRDGJRZ9uVCQDSKwPBgPvAJ0Uqs3RyMHJWdTKmrzbl/eNtyY1R3v8I7jiw9+/zdqCMPGPK87XcYwRRry984Qvj1a9+dZxzzlmxtLQSN910UwoX/tWHPpjmWW699dbklqo9MFiAn+sTzmB9RwoFnQLwkRWUZ2O/NmLQK1LwSDXW9oVi4q1OK2ZmpqI7OZEWPC0uH48779ybskb2H9qfnlPeilbPFmNai9qwGfVoRG0gwC8WsEs+FpeUabIcE51GtCcasbSyGIcO74+lY0vRac5Eb6UIFaodI2AZFqyfuD0M34EEcINAAboARB5qy0kABiE3DE4o8LIZa3QGxkkNLGRjHDFyg+KMtiCThcF2ooRO6Tuey9sLwEPoaLPuT3jMU1LzUBAGRcc4KLuBVBuI4ev6FH1kwlw44e1HD/PnyXXewd2xzMGc/uX3fPJ2hK9lLS3wVQyf+jlKVZeM/sRP/ES8+KefH31tVrU2HA5X5Wq22rG4tBhXX311/OZv/mbs2HXHhq2zFFNkssjDOZ0yJz9nojSIiSV+dwupjoCtYbkRXkI++p2HJd6GEdGxAL4emPg6qVQIEQYKF4zyDDrXmZKzA5gBQoYgIygA5XC4XkeHZ9BzIUS01ZVog7VPC5uLZXDjADX/za+VAz5gnwuuezJ+f33vipYDf5Wx8WPUh2JZ6keBoX4Tq1W7FA6UwInZaz7ovPPOjYMHi++0QYO2DTx86EB86lOfio9+9KOprLYDv9qma2nciLPq2cUqcbFhwq44eZtdkeg75HHQW0vt0V/yTMp9bqXMBw7ui3vd917xyEc+MrnLt9++M4Vz7tx/Z1FeuN9Lsf/Un8NaNGrNaNYE+op9i+kPi7pNa71ot5sxOTMZ9cYwTfoeWzyaYv/1tVasLg9GXgxhK60vIIc69XeZfkf78zHjmZFndJSwpoORy0+VB5qzUQd7Ny6EUnId8YlYwnvOZF1+1M+5fHvIgkgCZIK2YQRyBu9zbOijXselsBJB4DpcnzYid4kUp53Pik1i9DyuO+7V6Hkwuus4cfLQ44YwTbaloxtw+hECo5AOJCm1R2HFRiPJsvTxR37kR+LFL35xnHPmaUU/9wb9ocI4wyjA9y1veUu8//3vj96gyF5QLnCKebeLujYMIAJESGcc4KsjsMY00oUVK4whcEuscxFgveozx7sH4awCsEdI1ydXi8whwgICKnUK4QfuA0Ml/jyynKU7zb3WGct6/rPHR1Eq93Bc0eg/tigcB6zOfLzfOD8P6Xj7cnc+F8ocBHKwpw+rjBHHwuJhflJggZzIgWL3Yhf6v/TSh2x4fLENHdvtKMRRGIsvf/nLKdTzD//wD7Fjx470ncaJCqwaS9g+8nCqSdsqQ+DPM6WNyo8dK0M6rVgb1mK1t5yUWu3/1de9Lh784AenulEyTDJI6lfpyrd33BZLq9rvdhBrvYKlD1UbSdlYg0Iumpr7inLxYbuRnvnwsaI8cmKKy70U/hnNSZRFxDQjoD5EfhTSyccfYKFjAasc9MeRCQhOzvxzRkofuh47QOWs3uWOGDvH8wzcEz32sAXZNXj+nAtGgAF6LvQU2QDYOSZ/dULkJMg936roAkYjjWmZBp6yFo3ccW21C4ObA35u+Fw+q/pCv+cem3sIKp6GjKgPtHyKvlDVgVe+8pXxkEseGKvL2lehHbXBUCJei16/FzfffHP88i//chLqqDdHK1rTDRqtDbGuEbCUKZoOTM4InHkgiC44sAQYvRovJWeDBu5Dx/GwgJU6PLfgDmQuCGqLTxbrPDZZxrXDoHnMz8MxgDqv5HE7mLrwwAIc0P16VYCvZ0RJeV9lLLgnzztOmMe1rQrwxzHHKoOk8wWMitHrT/FmtUFtftCDHhSPe9zj4qd+6qdS7FB/CnHo0fQqQzs11U2VuZOglhkoAtJvfOMbaR9kbY+pcI/GyOOpKKTGSsDofZUTD2SxOqRTi7VBL7VZbe92J2Lvvv0JlJ/whCfE85///PQM01OFB3DnnQfjC1/4Qlx11RdSm9aiHkeOHCtCCIvHY2n5eKwsLcfq6kqQfaTyDIU81FJ4dJCqZ0ZMT82mkg5LS5q8LerFoAtJtoZFKGMEPuXexT4+ECLXPQAIIPFxc08nP8dB32WN8cSgO9hAhlz/cpLGhL4bCAd9pVR7KIr7AJgQmkJ+NmbJ+X1dzwF9J4/j5uWcIHqf+LnIFKEitQOj5OsMMKAYYg+H5ePiwJ+Pixs/NwL5Oel+w/XEDelOu8wuk9f9lKc8JX78x388Zqa7BvgqrTAcRL+3Fn/94Q/Fb7/t7Ym9dKenkqs++qsVDINBBly0SzoNSYNSLtx1oFcim2LVfVVsC00yKMtgIq1YrJcgnEomdIv9bpXpgACKWR1bPJ4MgM5vtotJ5NVBP/orKmPbSKU/k2EoFx04E1A7EAy52AiUapjIfV9cWWf6uifzCBgSGKU/twuDqmXymxsh2u9eDf3kgM+etN5fLngO/n5eFQv5bgAfJcxf/f456Ot5CenovSaJxMblRmqRh0BTGSjrDFSMTMy2WCxlJZtKg1AsgtI9xbq1alrlPMSsr7rqqkIuu92Rl5e8te8G8OvDVMtGRpvsi9PPPCO1/znPeW5cdullI0NV3FvbC0bs3Lkrrr3mutQmrVdZXe3Hcgn4q8tL0euvpqJ6knm8Ym2CPr9pc5x99nlx0YUXx73uc+8499yz47YdN8XH/u5v4m//9m+TV4OCK/sIkFgH/Ugho2F9GPVhfSTvzgBzIw7hyIHDwSNn+IyXxpsJ8/we3AddyD1pnpu0WgcxZ/tMmqInkCVkjbkVSCLyyH3ZJxim72FdSJyTRmf1em4ZFvDB+4Hru8FxA0fYSgZLcki2VO65VBEoN5oe8vIxIYxNX3mf+XG9MstP901ZcFNF9VDtn/CLv/iLsW3b5kSqRIs0d1brlyhy8NDR+JVfeU18/vNfSJUn9acOI48eCwvoMOCTE+0EmlL0wXAt+mvkK68lJqOa+mI2bPAggS32cR3GoL8arVqhdJ1WO2Q8JlvdmJlSvfuiFs5g0A9NpO05sDd27r4jDh0/nHKk6616EvqVw4sxUS9KOej+i8srxbyAoCCtRO0X9YFWe0VVwuEgxKonNEidThzvrSTjQZ4tCuIC6PE/BBFwJU7obiyMkz7LvR9npA6wVYCah8Fg69xfz+Lf4Xnkgp1/9nF0Bc/bIMHWOADu+p24cDo2jeUgeYPKWf+xH/ux+O3f/u0477zzRnNAzhjv7nu186tf/WoCxI9//ONx/fXXj+YKTmaMYLiFDBSpr6QIu7cIqEphpSTPfOYzEyuSDlCpciMbLirIIhPXff36VMdJBQX33rl75I3IfZ6enEr1bwQKZ5xxVpxx1pmxaWFLtNuFV5I8nkYk46btQVV2/Morr0xFwtRG9T3F0hJrbDVT3L83WE3zBdoJa1kTzGXqM2PM+ABWuYzlgLNukAsj40aDY5FlPDFdu1jgWOAEnkBVemYqSdHpjFbd5imUjA+y7iEb9Q2r4tUfuXES2ELwHNg9VOxEiGcb6Uxv9YRruodOH3LfXH6Xe8Vku+SfjCrWU4ic6HwfD+QQIqpkGT03k8/IIx7OyTwBtUWYqWdVH2luS7KjrJxX/vzLU7IBhAvaNQL8q77wpXjHO94RO3fuLOqHlOlK7pZUAZWqsOlY1dQ5vrQYy6v9mJjqRk9uaWgeoJP8+Fa9FdHQ6/qGz2qE9g1VLnZboC23fq2W4p6TqoXfaqdOnFuYi8ZEO/YevDN27tkV+5XhIFDv92M6ukkJUr18VTRs1KM9UcTWiqXYxaKW6BdxVW06IebVbNRS7nW/VjAlOo0MHQ2Int3BdBzD5hgXCpSMAXTvCBYLKI0DfY6j33PvSoIpD+E7AXwE3xmI3ycHftqKUnJPGVAptCZoL7nkkpSJI4YsBcivfXfBXscLdNkzQWmcAn5tp6mwj8IgKHwCxFJxpCQwPhbhoTiAvb5HIRWrf+xjH5sml+9///un/tTxUkIPyTkwYuh1jN6rndwT5uh54bkeAUiSTSrGas9bJrCvvfbaZDx0LSZv5U3pmuwLfejI4Wi3OokA6Y82OVnBKOZjy/duNJ2oMHaE0nRNB05SFxWqyrNomNzUc7HKXZhCwUMPYei66guXdYwp/c3EKfNu8vYptSCDgK7CitVn7oV7u3PCpBibGxEnRhg5NxK5DK+WWXZ6Jnbzkz7QZj2fh5G9rXqviIgnwSB79GnuAbixTu0qs9p0v3S9tbV44hOfGM/7iefEwsJ6hGYE+L200jbi93//91PMlJDHKJHfarHjVrjgHz9ytLDwtYgDBw/GqlLJpqcS8xDjPra4HK2Jdkx2phKjVlaPrH2aiOt0Ymn5aLTbrZhQ2qecj0FoYiGaUrgolG5+YTYWFrS0fCLWamtx5Njh2HH7rth7x+5YW1GGhKacE+4XucprEb21IsyT/nv9lCmhwowK/4jxC/wV0tFGL1proM5ikFjsob4AsBl0rkkfOLPPAR+ABixdWBxAc0XLPYKNDHNjzr9voOLzC7Sliuk7g8sFmHsBBBJeKRoTaCgjAEa1SzHiV7ziFfGzP/uzaczUh4DtdwL0fo6eRWPD9TTHpP2TFVJRVplCSQJ/MimYmIedYQhgVfos0BTzfvzjHx+Pecxj4rLLLht5MtxbgHsqw0UMGObrfesGD7lB4U/WJ5pLky4K/OXd6Dl4Bj2jdFOfu3LflfNfL4w+z+uhQ2+Dy1EVIXEg5lg9Hx5EHi4pjNb6BCVGUn0GwMuYUuHWs1swThhJDCtjzecq4Ibx61UhX8+k4Tz6ABB0PcUTSJ6FamrYegXGyY2Ajymkb2QQS8JF30um9Mz6XUaJGL/60AlkSoRptRJuAe5uhPmOkJgzfR/HleXlhKfqA91PpT9+4Rd+IS695EHsaZWebwPD37lrd0rFVMyUejS4wjwsAq0OocP1kKohrpsprCPAb3e7MbswH0cV0+z1o9/vRa3ZLmoxJwtUpB+mYkXTUzG/bVNa7NJpdxOjb9dbyQvoNlrRrNeiv7ySNqJoN+uxaWE+zj7j9JiZnYrjR4+lFDkt4tl/4FC6f8pZbtSTQgjw5fKmSof9lcLl1ARHv3RFe0X+bZpXKFeyaTARahdIDJ0zBzq9CvARBgDfhQ9F5zvcPWdgbgDy97lLK2OGwCKstD33PLyt4wAnZ/YpVFbWGVGbJVT6I9SnyUkxuV/6pV+Kn/7pn46zzjor/S7vin79bgBfxoY4bv6ceh4BviZ2FQoROGrDDPKjHfhgYDJM2gxc3sjFF1+c3rPv8r9ku50o5AbWQZjjADaMmozYjTfemMJYMmxf+9rX0jiwgjKFCtqtqNeaI6LjslXlbbosubcK+cAYubxCeggxEatHlhSa1Z/GWt74tm3b0p4UZPcJAJ2VArYuE7qmh048pIMBYGEl4RuIh9rs5VPwtGifZMf7grEYEbeS4TsxyvXE+yrXx7VaQUp1DCul1Q+qv4QHmbCn9BgxQDB/obLe889Y4K3A8H2MXH4G5foN9Y9Ij2RaWH7maVtS3r0WCJ4A+J+44h/id3/3dxMA0rEaKDEcHgYgUIfKfadsabfdSe8PHVFu8fE47YyzYn7Lptizf18cWypCLMohxrqtrqwq6BdNLR+fnYnO5rkITeJqmX2zlTaimOp0Y0YbmyuuL5af8kd7URv0o9tqxpaFhTh965aYm5+JOw8eSOlx37r55tQu7QuaMgMU59fk3/Gl9ExpAqe05Inx9wtB1TwCgwiwY9SYmGEwAFBijjBGgAhhctBEoVEiV0pnhTkT47gcHLjHiMH3CpfU3daczeRs35UNYaYPcsCvElaeJc3xTLRS3P4Nb3hDitt7COYUEokSAAAgAElEQVS7Afqqc9Xv3o+0Te1gOzzF0kVcNAGqeKYAUoxTQH/OOeekV62UFchjbFkNWtS8WV+dmodhcnbnQO6gko91/iwQB7WfkBT9rmdMhdk6nfSsyoCSIfvYxz4Wn/nMZ5JBw5DKg1YpCJIVAFY3jD6e+bgjm/mY+2fCSQAsjBxvUiEd9ZvwQv2qiroCfYGdrk8f54yZPtJ1HPABdJg6eKQ+IdzqngbX1XX0PZU0Feqhmm8u4w76p2L4VbriDFuAT0hG9xcWqu0CfPWDe17MXTjAp/XZZYaafw8WufGtGkvF8MEp3VslkF/1qldFty2PYj1hYsTwDx9fHqrevWKj1DlR50khBPieFcFKVSlSWhBVq8fczFxRWfDggejHMM6/8IdidtN83LJjZxxdWoxBSsWoR7M9kUInhQtci+mZmZjeNB/9dit6ZQGyNJtca8ZkeyLlZ3carZjvdGKu242Z1kTUeqvRX1yMiVotNs2qmuBMbD59WzRa9di9d29aqq85CLH8FFYYFCy+mJAtMkBGyqb5W8Vq1wZFHnVphVFyYpQ5yOTMydm0A4ILhTMcB1YH/Jw55IBfBdoJ6EvAz0HfFSE3Eq4AORjRbtxLmAWpk1JuYtYS9Mc99tHxxje+McW+8WjUd0w2ugfznRiAPDSUM2dfuOOgwnPo/gCFA7F7dTwrk21MoMmIsMm2g7s/hxvkqufzLK+8bzkeY03s3QEJedSE+Oc+97kE/FqgJh1UUoQqe8qbBVxh5Hk83+XR+4lnd/nzZ9Lvzn4JnxB3V/aRQP7cc89NmMHmIoQiuBavLqd6D6DTXjwJrq8x0Hf+p2MhcdRe4pmYixPY6xjWWPAMXIfjtQLJ9eOusnv6U4CvawHmgL5+Zwc+H1fkjn7tlIu49BnDAfBXgT3jhA4L8PG69d2znvWstO5F9e9h9+mc8sFr37p1x/Btb3tbch/FNgA/LIxemSzRhdl4QI2bn5lNS9MlfEeOHolauxUX3+e+0ZrsxI233Jri+I2JjsLyxRJ4lVZeWYlYHWiT0JiYn43pbVujV9biV3hFCUQyJK1GPcXxu7VGYvtb5SZ1utHVApReL9aWlhI7P+Os0+Lse5wbC3MzKVvim9/8Zty2c2ccPnIwsU0B1Epi+FpRyq5ea8kYJCVR7cNyV3oXepSQCnp0sIcJqoAUwUaRckvNPTACrnDjANHBPhdID+nkyuTsImdYOXNxxXQmgSuqiTK9V3+KCOj1gQ98YLzi51+Wslp0feK9Ola/CxwAz+8E7HMl1/V9gjAHf1dm+pkYO67xyfrYQfJU44I8aDwAZTf4MNVTzWMIkFjpm4d1fNzVfj2L6lt9+tOfTovTvvmtG6O3OkjhTP2GTCEjPqa511F1TE4y9Bmmrfe6RwqXlvMpGuN73GN72klJnhOhN4BL53jfIJ94CYwnDB8ZEt6QkeOsnv4hH57MFI/pYxx4dvWvjucffOP52es112X/PI4Upe/Lla7qX8piAPp6DhlDtlZEFlmbkDLgZmc3TDoT23eccWN9QlsiRhvdq/9/7ud+Lh72sIeN9rAtl/SsA/4X//lrQ62uFZCrM8Ro9KqOkluizhTQy9Ky04y+kwt3+tZtsf/O/elclWVoT03GvX74fhGtRnzz5ltSfFwrdtPdWu2oKdalzyrSprz7TZti0J6IgSZHtXxck0/lFl16MFUfbCmFchgx256ITZOdmJvoRLfRjJSBrQnZ/mpMdttxj3vcI86/x3mxsroUynC4/jplcRxIqWyF0BSZF2vRjFUrx6qIUw6UsFodz6IfwjgAuCtDFbN0hukMPwfTuwIs48I1CWCUeZQVb3Oj4LFRjjsZ+ObuvYRUMUnYr4RVHp1i3z/zMz8TL/2Z/2PEcE7Fdr8T0AcU8nMxZvSfg22VgmAcOE/HaCz1XFKU3ACi8CdTNh2j/gXU6GsPBTkAjeuf3DgASuMmv9UnWpX8uc9fmWpeHVN23PLyhrx9wDaFMrNNrZFd+syJjrdR72m/jiVcouMVvlGs/n73e8BoJTReMsCHzuj79RDQxqQDQjqAoXSVzUcwpgA6RoCxwRsgnONeAjqgsdD5ajusn/CUngmGzzVz0pB7F/TViNi11nf30/Wo20XoW8crlKj+Qo/JVkqy3SrKc8PwyegB8Bk/HyNvqzIbyd6SAX7Na14TF//QBSnvfmVFab1lccHywWrv/bM/H773ve8dMTQm6XBTiNVLycWgZQj0UJoNFsO/7dZvJ2NQU838ZiMx/Kn52fjKtV9PcfTl3iDF8WsCfKV2rfYT4Ne70zG1MB+1zmRKjUzsv1GLNa0NLrdXTArV60e7XovJWj06jVpMNZox1+3E/Mx0zE90o6E8+qXFlJ44NzsTF52/PS668Py4Y9ft8YlPfCJu33lbkWJaFn87vrgai8taDr8WvTVlIBTpZggcSgA4EqbgGFdqWWNCPii5MydXNGf0zrZyBuzGw9uSh4743FsudktyQUWwHODHgb0rvQszQJeUoiyQJ+BXaEFE4Nd+7dfSKtrNm+a/Exz/wTl3sQeqvBiYsGL4X7jqi/Eb/+UNSTcBJ0KFSe7LvardgPk4u3eLLBJOYf4OI8nmIyKFMviaIGw0WqNwhocukHfXK5dtDAC1tIjLE0p11u9GgfYi4xgBjIqug1ciGeZ47qdXPYdwTKCsnaAgfDmYM0RVhnrkTdWKPQo8b951XXNK6kcR0q1bt6YFpDpeXl3yiLWdbBnHJxOOrCgMswP8CfJQpp/rngqrKkNnbnYqRV5Y4JieC8B/x+/9wfDDH/7waBm3A5eOEdBjrcTkqW0ipdfK2J237UgsWExaDP6ie98zpubm42vXfT2VdF1RjqQW6CiGL8CXAVBsvTMV0/Pz0ehOxaBWjzXVHFFd8IbK/0QMisnl9Ke5BzF6WWNxsclmK2a6nZhutmLrRCfUZUrplEewMDsV9zj7rNg8vxC9laX4/OeujDvu2BUHymwieRzFxtf1WO2vlumb/Q0MhI4G7PgMk6DTAW4HcAA0Z/UoYR6Xq5oYdMXg3jmI81mrjRHUnOl/N4APcxYbkXKIoQjsxUCUeqmCTPe618UjQbqL+PWDw+5mD4wD/ARgMYw79+6PX3/Db6aFW/oD8PAOquZQ3GvJPVfAXa+SAYAyFYEbDFKIQmCvBWWFgShiz6QdIovIeRXrdkY+DvBh4QA5E5MO3JCwXD/dq0pefelhAOyktqaJYM0zlnN4eH1+vTwUSN9BghTDPxngS3fUd9IbMX0RZcJUKeW33K0Khu8Tt5DNXI83GCDbh1zrX17wghdEZ6KZIimVk7a//CuvGyq1jQwFXUwPqc7Qv8I4/FO+VjEphXTEqnftvK3IC1bp5IlOnH/xRQnIv3Hjt0KLEgB8hXTqzWasafJUgD8xGd2ZmZiYmk2AnzZYadSiX6/FQOn4yqmXWWrUE+Arh14TrPIOWpqsajZiqtaIMyZnYnNXW81pN+l+1Nd6MTc1GRdtv0fc86ILY+n48fjS1V9MpXj3HdifSkjUmkpna0Rv0IueVuIOC8B3Fg2gMvkkIXC2ALDDinJXmIFzBXDLP3IJCbKVQJAz/HHhHNqqFcT8+bl4Gjk7OBXe5CEdPQcxWynhj/7oj6at0u5733sXhuZUF/zB799VD4wD/AReMYzVlX689W3/NS6//PKkw4Api3/ym+fjy2S8h2/cILhnK72/173ulQBfE5Ly7JvNIqQBu89Dlhgg5Bi2DoAL/LiHvoPhcx4GKAd8v54DNODtz+0hTvSYmL4An3viGUB2CCmhw67LzCU54PtkKwZB7U8ltffvT7H8+9znPgn89Z3IVL3sO9IwuQfXGufxgx9aeKW+0rVf9KIXxaMe+bD06OLL1K5yPa29+D//7FC57FR+00OqQQJ3Dag6Q4sbxOIRDlkpuXXqrJ07vp1uKIbf6k7Guedvj5mFTXHrzp1x5PhirKb4clHeVZk6SoccqoJUayI609PRmZlP7H4odp+YfgH6yvgpikCkoH7hJaRJ3bXQYh/V25mMWsz0anHazGxMTkzEZLsR0+1WxOpSTDYbcc4Zp8eDH3D/BPpazKLCVzdcf2MyIt2uNqZQCYZBmmtAUFyQ9N6zDWAIzhgQ9Jzt5+DujB+BwoK7cObsPmc03oYkyCoXUWYf5cKRMwO/z7h4cg4Iur9kQwIrsFco56EPfWiKDao2x2R3Y/z7u0K3H5w8tgc89DZS9lTLaDX+xx//Ubzzne9MOinZIrMJJslFnWSMrlGWUiCkovOZVNTYM8ehFEOl3Yrhs/JZ1xXgu4HI5QdAR2cAfLJzyOsfAXDaGazIy4epc04ezkFXkX//nWcmpOSsHyOSAL2sEsxm6e7x5N63gzGAL6IKw/dEFzeCwhB5x4qWKLSj0gc6Py1uLSsQQxwxTk4Yq/Sa51Mevn7XdVU755yzzxgBvuYtTyit8KznPn8oMAewNBBScDJy1AHK/VWH4OYpFqV47tFDB+P2Xd8u6jG3mtGenIozzzk35jdvib0HDsS+Q4djuT9IK19r2iwlLVBQQaZe1LTAqjsZHU3cqoRBAvZGAn2Fcwba5SeZKu3+U4K+Vk6V5ko1xxXKqR1bjs3d6eg0azE/2Y2ztmyKZr8XK4cPRnNtkED/sksfEmecdnpanPORj3ws9ty5NybaKv+gFcLFatwqwNd3HoLxCUJnDYC5W3iE8FQr5VyRqxj6OMAfuaFrG/fUzQ0G1/f75IwlNwSutAi9XHhNCD3vec8bDYczhx9g9fe2B8YBvu76Nx/9WLzpTW9KQI93Tv685ORk40vYhhAK4AXIShaUgaO6LJIBGQOIX0EST/TxnMgQsvEYu+6FMQLcPZPGAd8Z/jjAx3i5UeGZnSBV6Vp9WOg/k8XCOZ4v91y4JuGXpPeKXFj9et7D2HUN9ZOur7UhuvZ973vfBNAK9wgTNVaE3vLwkod1ck9F7VlVhcx2O5XwfvnLX54SWFRBU9lHlQz/yU97pja9GqXUqUGy4DICitlrwFTjg07QTWXtxSYO7d8Xu+/YETUBca0R7clubDvjzNi87bQ4vrIat+/dG0vLipMPU1pmU9kQQ8XOVfehEXXl2m/ZEr2Gdl1vpkydFNpRiEdluVJIR9+byKYJ3TIvVw/WW4turRmN4SCmm/U4Y24uNs90ojMcRnutH72VxTj7tNPiQQ94QGyaX4h/+vJXUi2WnTtvT+sCtDFFHjZxN9aVhTi8syOYQz7oVYDvxiOHB4Da2+JMZJwH4rV0crDXPWhfFbt3ZuYs0AFf5yvWqA1MtJJ2dlZb7q0L0w9COt9boD/Z1Uv6E1+55tr4rd/6rbQOhYVc7HokvUUW8zHme8KDGHc+S14FTMqxF7MXKEnGqHGfJh1b6ytZc72Q7MDgMSi8OtDnrN+zaDhO3+XhIfTD7+uh2Rz0AX/vj8Hq+gZLuj6bI2GoWACXE78Rm7fN5TEQnk9P5QIwVdEUhV8UFtOrxtDZvHstaqd+y7HBPffe6mrC4mc84xnxjGc8rRzriJbNgToxqz3hyU8dysKw8a06WAMq9yOlWy4upkqA+mMRiwBfk7YC/Ntvv7WocT6MxNgF9gJ9hWl23HFHsdJVdWu0g09nIk2Wppl11QCZaMfEaVuj11TVxUbUVLJYTpZKCCq8o4SdRiu0j0squ1yTq1AOY8L9VIkircDtaE/U4TA6w15sm52KczZvjrnJiWivDWLP7bvSytyHXXpZEtAvffmf4p++9M+hzdpV7ZFOpiOJg8KO+J35Dc9GIPaJ9+Oz9QwYAFoF+LmSjAP2UwE+wswzOOvJQcOBXm3SORyfu+QSpqc+9anx2te+Nm1PiJuoksA6t1Uu3f7Xg73/uHeW9Gt9yd79++L3fu/34i/+4i9GG/x4WGacl6eeQ9YhLMiZwEgT9YrZ673PCbDtojCj0ynK8XIP9AHQ1j0IFxGH9wlZXSMHfNqga3oevsf1PfSKzGIAMFg8HxLiep5AUASzX+zFwD9hLIqzocN5Fg4Y0JwoVkRjADiOSWz1FSRax4k8C3fkLYnpp1B1mZYJm/d2YmRzIkh/K6SjdRBKpLjPvS9O0RThceLgxsZGsPnEpzxtqMGUe6GBlWVTY9Uogb4Af/fu3emBJESKOymkI2EQ4O+47eZoNGvRH6xFq9uNhS1b4/Szzox6eyJ23H5HHDl6LE3cCsxbE90iO6Y3SFXeQiWKtfBKxctSpzeLzZsbYviayFVxs2aanJLrOEyAX4Z3CluWPIZYWo5mZyKmGvVYOXIoJpv1OG/bttg03Y1JeQ/91WiKqXY7KVf/7DPPiG9961txxRVXxIEDh0ZpWaqXj9DISGmDcv0p9AP4q5RzGtRavVgwoYqb/bIip5YbmIsGwOsaDvYOrgBuPneA0HpIx7/j+7w8cu76j2P4Hs/N2b+Dvrb3+53f+Z244ILtKV6ssr/6w138AcP/1zM4aaxTPaiId/+//zP+2x/+QapDpa0Xcf89tTIP6wFmAlVkVOAk+T7//PMT2Cs5Q99JJigEpmtDfkQAcpkDwFOeeblgjNIIMHXkV3hSxfAxIrlnkAOffnfAJ6zj3q6TH4gR36nar4ez6C92wysmppvp2Qm9OMA3jOF7OAfA13nUnRKGKnKixXP6TnNhiuFjfPw5aBOFAD3sPDKwpaHV1qG/9tpfi/lNsym5RRDpdXQ2MPxn/+QLhgJ2WSJdVA1VoyQEelV+r/7JDVVHyL3TogsB/rdvvTkGg14qZ1BvtmNmbja2nXVGTExNx/HF5cTylb2ztKK60/WYmp0Pbe6wsrgslyEa83NpEZbCK9rlR/F7ZfwMG820QletL0I66z4Kg5UgXyEeCX7a+kUZPPVo1Wqp/MJErMX5Z54RC91WhDZQOX40Ljrn7HjAve8Za73l+MZ118enPvuFFHJSPnuvTHEsQH4Qy72V1BZN6sIuGrVhtBW+UvaQvA8tYZ7opL6TUKttypZghSUC5IPqbFzLn/0zA4srC0txV9WFHiM1jsU586IN/qodnyipoawBtV8TtBpjTdL9wR/8QXLr2QwHJU59b57Bvx7s/eDO/bVBXHft1+PXXv+6uPGGb8b07ExagcuCsuRR1wvCpjGjdhAeu2QU0JXnrn0BNOaSC8YYBuskxmWAMOiIeZY1chywYfjE63VP2oJ843F46MeZu8t+cf+irISHPfyzv6e9LjGFx1pMvKKHzuqlC6SkCiPpU+kJoM5iK5g6ZRb0mUWL8pTxCpQEo9CO5kYuvfTSVKkg7SdS1s5nrRN1qdTnlE/QNVgEmdYBra7E81/wk/FjT35qKkJZ0/6F5TaHVavcay98yc8MNSmbA74GAsDXQwP4eniBvRp7/Mjh2HHbbdFfXSk2c27UY3J6KgH+zOx8LPd7sXP33ugNI5aVPlhrxkR3KrH4lRWx52HUp2ejOdUN7U2qVMx+bZjAX4Cfyh0rhiPAZ6NvMfoE/4UhEOtPxZFHgX5tJl1PE7rKEu7GMLafvjW2TXdjcOxwDI8fjTMW5uKe288L7W705Wu+EZ/69Ofijp27YmFuPhmP48cWUxE2LSRb6q+kMs+JXQ+0qd1aKug2Ua+luj/1TqdYWCbDVBYxU/vY9CFnPx7CKZRp48rDkwG+u3qjMJNN2uYCTZsQcPcs+E41i5R2K4H0eRqBvaruqXQwFQ/VXh3jqao/gNt/Gz0gEPnDP/zDtB91Ihu1xqhqaFFMsCibQkwdcOI7fRbYa9yVL07GD3noHM/TehhH3wH4eJRc12P1eMK8Ej5B5t048L7K08V7KdqwnqXG97yiDzno+4jJU8WY8RwO+Gq/WL6wUH8ygpTCIMHFV8eqv6T7VAemJDSv+l3XE8sXsAvwRa7Y24GUzbwt6geNgV7xyPTsc1PT8Z/+04tS0TSSSiCJlVlGr3zVa4YqL4vlguHLoqhBSidSLB9rJsBXkSQ1Utbltm9/O7Stm0BRmNtS3ZszT0+hHaVY7t67P6VnrmgDEi140sq8dieUENXXhiWdyWhOTcbEZDexddW0VD6+AF8GRHBe/BXBA8X402v5tdIqi59KDyClbyqyP4zm2jCtxN0yU8T0FzqtWD1yIIbLS7H9zNPj4ot+KDZtOy0+/enPxBeu/HwsaYFEs0g3VP2ddmciemL3mslXTcKyxHJDQhJF7K0zNZ2qFeL2SUBkLNVf7PGa2lvG6nJ4UNjoZAyf3zyGz3fJtU7zGAXbzo0L3+dA7x6S5jAkKLqWBETtlzF/2ctellbtOUtAkXKW928D8v5jtkJyoXETQGqPgDe/+c3JQ5voTCY51FilypUK9aysJBmB6Qs4CIko1fqCCy6I7du3J7nVcfrNGe0Gz7qUN853Y8K5MHnCOA74fIdBgNnzyvfO3F0HMCw5w69i9znwb5SU9fg9xwH4ZCypHwXIAn31nQwj2UqAPWma+qz+BvDVf1QO1fXQJ+Gq1gbJuD7pSU9K86SKDOg61BLSeww0kQJKaGhctY3mxRdcGC996X9Ohpo/98Jzrai96a1vG6oKHwxer+TgC/TVEDFAJiPkZsj6p3zcditu/OY3Y2npeMGAlW7fasXCti2x5bTT0yTtgcPHYu/+AwnwNZEr2t7qTqXJ00XVVtdE7ZTy8aeKappRSyw/tDhKgqzc+wToZex+WC8WYQnk0o4x/TJXvzAE6U9AP1yL+tow5ePHylLMTbTj7C2bYqs2zu6vJGMw0W7G/e/7wzE7PRNfvOoL8alPXJEAVH1w6OiRZIAUrhnU1+vVpH1xtVq3BNpWpzBUGlj9E9qR4GHtPSbuwFxY7CLe6uzdhT93Z10BdE7aOjLbls4VE2ND1+SGp7e6nMI1Glf9Jvai1MvXve51SfFxdfProHDOKv5jQu6/7lP7OGhC8O1vf3vKQtPcF5VuJR+akwLsASvpucZck34K4wh8COP4dTHw+VjrejIi+gPwAWXAPZ90zYHeF155OMdDmuNIT87wXTccvE/G8DU3yIStEyRn/QCvQF+YKHwQBrJTGSEhUjD1PcAuTFC4hrlRjlH/anW0wuVPfvKTR5lPeErqJxg6K3X1na7DhLyyFX/kMY+NF77wp9L5RcSg2MgJA3ECFrzrj//XUBtF608ProuxwlYgoNrickH8NwmSAH/T3Gxc9/Wvx/HjR9OAK46vKeKZTfOxddvpaUee5f5a7N63P6VnCswHvbVoTE6l2f3jS0tF7H2qGxOT02kbQ8XwxaplCFSETXH9tPiKkI0AX7PapZ4NxPCVqq8gTwr7lBugK/yyNght/qYJW6VoTreacdrCbJy2MB+TzWbEYCVaw7V40P1+OG2B+LlPfya+8fWvjwpiLfVWk+KoTeymJaCv9de0s99o/UHz/2PvTaAtvcpy3W/1zV67rSaVSkKThsaGhB5UukvjRYQggoiCAjYoNlcQhXM5Go/ItTneoQNF7nA4Bg64R0RBEAVBlCaAcBEICaQhIU2lKtWkmt3vvfp1x/PN/1372z+7Uqm0lbhXjRprr7X+dv5zvvOd79fhbVSr+QOS3EEb8qCk3WmwRGBPHSwrwJ4Fmuh32Qz0WQMpdmp/wNnEEzv4yRj9VpIO5SVjxsYf/uEftssuu8wHvyQezhM9k3QN22B//4K9zq4BTh/BEeGP/uiP7JZ9+30lPpZPWBuXUmU3tuMFkCHPYqBFs9dEwG8igAKRrdi9TyTdbiokFHzrBVpaQeRZezTcRg0/r/dLzokr2vz4kWNFntlvBfjxO7UdgB8JmXBQkwDnE9nlfuS5CKjD9OWkIdAXoxcOiPFzHBVEYVsmViq3EQzKWMM5guMrK20Ebgi30o3TRrK5tFpNe+1P/bQ94xlPGzubuK6frfoUgBd7aeGjn/i30V/+5V+OLfE6GDfGDgA+MxsNqpNywUnH323fvu5btrg477717nFSKNjEZMvmdu32ilZ465DHBlmHgr9kVihVKWhct+5wZAP8hKs1Kzcb7taJHk78K774ruW7i6bT+ey6E5PfMOEO3VEH758kbiTAZyIpsOzsdrw+bgUW3V6zyXrVzsWDZ2rSSsO+lTqrViuO7HHfe7EbfD/+zx+1G2/4thu+qJvb51r8sBtGHS+PSA44GHa55CsZBVrwULHAa9JU5kBpoXnjVgT8uGTV3/E9duqxvJJJW3k5J4L7JgknJy0xR2vZ+PSnP93e+ta3erk/gUge0rbB/swA+XgVcWAzVkl3/pF/+qj3z3EAELmsCgUHFJ4tYIV096hHPcrzu9BvAV8AhT6r1Wre5hSNqwJfMXyxeb6Pck5k/1HekYYfj6m/t5J0IthvjIVktBWYxxV0HBNbsXzuTRX42F92CoE9nyWXicxJ0+c+AHPsW1rdSwJSwXZ3W65Uxr/LRZNjsC/t9dWvftVl80svvdS/87xkmRFZpSwhZPlKhPyG59wbf/X/sIc+9LyxV5ZW5Fz7VplgC1defZ3nw1elFjoIDYvlmMZH0uFvLo4bEwDhmnnuuXvt9oOH7OjRI17A3NkDvvBN3DN3WHNi0hqTU9budj3qdnllzYYEWJWoRlW2aq1ha+12YvCNmtUbE1asVQwnMa9P5SsGXDV5GlmprrHRFuBnmYqGj9k21fYcTwVu0WWiGLiRlRDqMtkxiwVr1Ws2TSWkSsH2TNZs8dAhe8T5D7fvvuiRdutNN9tX//MrduzY7dah4IqNUhZPn3CyYhAQpGyJrHq4WgHJki9gV11LrQD0vZbMMJT4XZ7R54FfHVuAr8ArAUAe6E/F9tvrq+5mC8ugUg657Rn4MXxex96Wcc48sBfYMtDF7C6//HJ7x5+909OE8/yj0ZZniFRHMBW+4MTUSDoAxOjHsa+q/8SVp0Cb77RakDFR/VWAL+COrD7+rQCn2M/zkmZk+Pp7Yxwk1+kI+Hkmf0eSTqSO0R9fq1cAm+vlJb2eewKYAV3c01X0Jer4InqyfUr+Sdp7kmbYD0JNQXxoZ/IAACAASURBVJvv/d7v9eyj0ug5H3/rnWfCZ94lgz33uc92hk+aEz0n2k4SnPrDJoZ/68EjI8rTsWzQxjQQIM8DxfqPzsTNadbnhlku0mnWlpfs8KHbbGFpMS0rspXA7I45a062bGp2zgajgh05ftz1fLR58BI/+9bktJdB9JmYmbDVtHK94RWw8OwZwfIr5Mn0+dcnhkIG+Ol9SJFaPxrBWSmtsus7Y+Av4u1DXdzR0F0ph92u55/ZvWPOLjh3t1XXl6xZ6Ft3Zc0ufOjD7ZLv+i67/pprPbVyp9e2LtWEiCx1/5yRjYYpnXIhA3xSQMsd0wuz12pj+YuHjq7KOwCqyVSdOw3WlDdkKwmHdtH3cXnLfnmGf0eAfzLQ9+MMeq5FEqn56le/eswK+Y1zcw1xdRJlnK0YxJkJif81rgogkJTwf/3+HxpZcMUY0fDpQzBSjLP8ZwwzrnnG7Bfz2Hsf3yLtdgRjthEo5QFfEk9ew9f+6tcCr/zqVkw/L2Gq34u9y+khgnxk/NxDHvAlUyVWv2H7E6OP8qV86+XYoBUTRA7MxP6FbMskqt+i4VbaOu8qyERbo6AwWfCODZVzP/e5zx2TP8lhIoNcE0xfNY15xzvnOc98xiYmL40/r92P8eHE0qqXOOSkHFQNygkBfW4M0BeTcFDPNEBmJHI2kCNiYfGEb+MPeDTyjgXo11uTVqpUbZEGWmlbn2rua2j3A2tMz1qpXLe1bseGJFSrV63abHoqZYqieNnZckrgP2b4mZdOyuGRYHgM+Ju8dTLRp1hxlg8jJ2+G12KB8ReJzO3bd527w+rUte30rFWt2QUPOc92zc7YTd++0f7zq1+x+SUKs9dtVCjZeqdtw0FappVGqf5vobzhkknb8LB5+PJuoK3k1uoJ5zLPCGltvV7nO7Jwijnl9cq8TukdN2j4qQNvaJJ8ZnLmvAx8BrS8sMaeA0Xz7JekVZX7pSaUbY3+zJ8oBF4uL4bMqwduO2R/+Id/aJ/+9KcdEBqtSdeN0euRccRceY9RpOpj6kfywknyx2aphm3l+SOAF0mIDH8r7xwBfiQ0IjXq93EcRJIklp+wKAWF5V+6D+4vThJRosoDvo6hwCqtfCLoq120GkCHx/6BxK1jM/7lVy+PJ01IcTLSOAM/wd+nPe1pnlgNWU5G21i+kHN6Dv963b1yfv3X32Bn79p5Wp20sNLujT70oQ8Z/+WWB1ipwhVAQaStgiZkoKERceHaMTPtdWRvP3p4nLeFbZmBduzaZbVWy2rNCev0+nZ8cclW2x1PqOYhxeWytVoz1u70rNfvuZG20mpZuVn3JGpdd5KlNCKzcGLunnrBNbtiBuAJ8N1jJ0wMG0y/lAVmeRFbl3nw06dSTG3UtbPqJTtnbtLqGGfX1mz39JSdf+65Xiv21v232NXXXmtr3TXrkMc/W0F4luY+kw3G3JQ3XJ2QDsa9i+nTXszM/K7ZPnZseenkGX6UdrbSKPVdBPyt5BwxCy3TmXCiW+VPveon7eUvf7k94QlP2A6kOq2hc2ZtzHPV+PWkZmb2qU99xv7iL/7CrrvuOtu152wP5YfVy5FALF6asUA9gr5kPBG9qM3zm3zCJVMI8OMEIAlHGBJXCVvZBHQuvQv4tyI8MPyTAT5PSJp2vCc9Ob5DWs7vL8DXOIleOAJ6efFA5pj0wELYvtyxOba0/Dsav/wGoSaxIwnqyLGjolNxP7l6q71e+MIX2o//+I95XZDTeRXWuoPRFVdc4R2D2YPGhQmQWoET8x2Az/JFhjw9QLTfCx/+MJd8AEfPrVGtufZNI87t3Gm1RtOaU9NWrdXtxNKy3X5i3r1eyJHTQ8ea3mlEChIO7og+0bT6VMt1flw5yV2PtJMAfEOjL44A2YHnwhHgy2ibjLyZtCMG7LrMhk9/Cs7qWbW3ag/ds9N2TU5ZodO12mhoZ++Ys11zM1avlu0/v/pVu+3IITuexSIUyxVrr3e9ooyzdAy/WVUhDY5oxJHdQzlD5AMtZsQqJXZ6TRxRM40dVB1XjAENP74iw+dvTd4qXanj0jEJ+njb7/6Oh9DzWV45WultM/zTGUr377bR04rnSBZGokjf9773uedOc3LK2aOesfqlgCuSlrx8SJ/Lg7YICsfT7/TpPMOX583JwD7P9GP/z4+FOPnot3EixZM0v8ZmHDfaNI2V5LkUQT8CvtontlP8jmsCH1kxo3hgDOdc0T8/jl+tNvROW4OzuGhyXIgXL76nPTXZsI0S4vE7ua0e+9jHuBfi6bwK3eFodPDgYXvHO95hBGDJqqzAKx4IVmT+S7PVzA6TpcgIn2/Zd5PdfuSINRtNbzxfRk40bWJy2qoTDZue22Htft9uO3K759YhsrbTaVulNuGSz4DlItJKtWrlqSn3f+8BhgWMtp42cxPgS8NHphkbbTOg35SKQRXvk19lOoan2i8YyRsqw7ZNVsu2d3aH7ZmZshrxBO012zE9aefs3WO3HztiN++7xWWrDjlFSqmY9LA/8iIqw9GGkURMhIek3BsMLFnf8ZBQ+gL+Tq8NwI8STh7w80tBfRbg59m9wJrttKzlupX6GraHlPOsZz593JEcKMqJ8ciAtw36pzOc7vtteb48r5TILLE9lz9GBSdrAAlZNNHwFdQjexLPWAFC0rrzcqKOJ8COBle2lR8+v0fdWSsBkRntpwkgGnfjOfOAv9VnkZ00AWSZc7dI9cE9xf4bQX8D5DM37yCHRcDXeBDI65j6LLsm9TYAfCZV2kSxLSospXNHuUo4yjsGdpQSSBj78h0YQZtyDI1N2o1zvPGNb7S5uenTB/z+aDRaXevY+9//fjfy0GnE5JF16EgYFrAmy0rMxUjbe8hDznXjw+2HDtsNN9xg+HU3641U3X7Qt517znJJZnbXbk+uhk/+4sqyu1uSUwcgrzUa7t64hjUcFt5sWLk5YYVK2fpIOO6lk+YyRdqONXwvipK8NjelUc4zfFYIHHuEFJRp3aRJKI1s2Fm3uWbDzj97j+0keGp9zfPwUBtyx85ZO3L0sIdC33bokHX71IpMfj9iM+o8YjoCWbaTAUcTKA+PDrVh7EqBVxoA+Q7OOSJDUGfXdyRP28xYUiePTJ9nygpNbmLojWTXI382xWROtiQ+meHnvoe17TOerAUis6ePyRsEDf+aa65xIHFyUCo7eEA4NOkrOMjHVaaDS0aJRtSowUdvGvot45wXmCGGz/dbAX5cyZ4M8J0CUdgnpCmJREj9f0Pe2eyWmbdhxc95wGc8sAqSTKM2yHvrRE1fjFveN+zD6hktn3u65JJLXM8XNmhFr+vOS1iSWMmtQ+QtRAxnGO5ZGTuVlkHOIdjbiJepVUuZRfPOj48CgL/e7vnJ/uqv/sr1Zg7sBU6Wl/2kzDTMYPwtY6Me8txcsvqTfAytsLOWOh0PHFfNs87e44FUrZkd1pqZtuX1jh09cdx98sn3MSKytd60Sq3q2/Ww1IJhzQkrNRsZw88A39m5AK6YjLGeZiGldchmhPQ+3i77noAthKEh+0naYb+hR+XWh0Pb0ajbeXNztmdqwsqjgXXXlu3h5z/Euv2Ogz0ZNokp8OVasTL2zhHb5uGrI8vQo5QLdACFuqeOlq4do20e8NXZNfjygB8fr1I8aNCKgaij0zHpVErExHP90R/9Uc9vPzs742YJzp9f1t75LrS95f3ZAvQr+phefAZ8qPsASeG5eym9StWfs4KxIHFIsvLSifcgQiegjbq9+qaYeh7w2faOAF99PT9xRMIT2bAmAE0CcSyka0mESGNQ4yDaqfR3nEQE4r1eWqHLM0fjIE4CcSyLxEmyEWDTxkywGHAJokKXV36qOEnlvZR0XzjI4J4JeaYMovCCfeX9AwEn4BU5B+M7SQRCfoE71Q0d8NfWuw7mBGARCMAJYAE8TCYALhKwgyXSaFoBJFfNihsbpiZavgo4fNsBBw9SJlNCEA2/XMX7ZtKaUy0r1Bq2tLpiC8srvuwkuxuoU67WrYAP/rBgQ5d2as70C+W6lz8Uw/dbdOMrGr2WcxvLuu+4a5a8Ceqd2RMym9IRFDwHzqiAFl+ycrdntV7fzpluebI1SiUC+HM7pm1ycsLWOmt244032v7bDvr9lwopz4XAm3aRgUhgrmANPTQxos0yS6rpme/weZZzsqcZJZ3YWfOrDo5HZ3rmM59pr3vd6+zxj3/suEQh59ag0Hm1FN5m+XdqHN2vG0nrpT+yygY4iLSl/xFU5SBYTjYasXpIHJM/gJXXtyMo0Q+iXCMSIokneukocEuAL5fMaKTVJBJXELH/CxzVD/Mr3rgSSde9kS0zT3pklxB4RwIlpg7gR30+D/jaV55MInBIOUq5QBsQ00ASSkgyOjztrolSnUP3Ge0ZfMf+fIf0xjtpk3mnjeL1sB2Fyl/72tdao1F1VDttwB+ORiOMoxQBf+/fvM8+/MEP29TszNgQAxPgpulIzEKyvjPDJXYwcIZ/zp6z3dB747fJrbNujRqujGYrqys2OTNn5WoqaTi9Y4cnWjt2YiFLqFayLjmty1WbaKWC5utt9O2iWaPueXe85q3Xu82Mt96CmR8+HviKNt0qObsbajOwd7qwGfCZbIqkVB72Xb+fKRds52TLdk02bIKABuvbWXt2W6VSco3t2zfd6G5TMgBj5ZfhKurfdC7ajY7B71pqsy8PUtlJSYC0FeBHNpJnMHmGHzu6GL4AnEHIwOacdEpiLn7oh/53o4AJ1b5oMn6Tcet+Ra7tk592CzizLRSs2+nZF774efvSf/x/trq25o4XYpg839b0jIM7fRGNmO+UDCwvmfCbQEmglvcL17GikVbAdWcAX+eME0CceE4G+HmGr2yz2jf2f8YAxxGg5wGfeyNvfNTs86RJNo5oqBXoa9KgDWhvCBWEGcMtq+irr756nCZdKxXJYwJ0V0Iy5QSMBUNxz3SX78yW5gTa07aU7Od//hfs6U/7vtQMODHmKludqgMVqG+IfzkAffW119i73vn/2In5ed+PZQoM3/Xn9bYvWQAsOgydhY5Rr6SyZ0SK4ceNxw+uSq2JCVtYXLQh4EYyoXotJR2anvXGWVlfs8Mnjlu3UjeX8kdFK9VqnmPH0yu0+552udya9Fq5BGCt9btZ4ZRyctfEaJMlEMuwfEPIF/hrNeComc4T54UCJRUHfauMRtYsmlUGfS+kcvbOOTt39w7rdtZs2O/Ynl1zXvwDaeuGG77l8ox3Dip3Bb1RHUOsRtF3YsxaCtMR1QnyLCZ2/LhU3ephUpOXc7IiY8nHxMJzWzhxYpwIi0n7CY97vP3Kr/yKPf/5z/fvt2WcUw2N++r3O1idZsQmSoapz2zIcMVSwQ4eud2u+MoV9o1rvmHt1bZNTE2OQ/EBrAiSsc/xt8hK7GdRdlF/zRtdJd0oUjb+HvX76IUTWf3GijYx9PwEoOuRDSsy+zhBUZMijpe8/q7VdpQsdaytNHtNGDGISpNGTJkg0Ofc8rmX9APok6ZELB8M5bjyhNPk6ZPqYOCSOe2ItyOrBLB0eqo19pqEsC2emLcnPfkJ9kuv/xWbnJqwWrVmfXCLnGOn8XLA56K5IGYXEql95jOfcX2dG+RmPapsZdXBTtWvxPQLwyQHEAgAg+QYyD8KEJAVnwaC1XLxCvpZGQzs8FrbBlkWTZhKtZpSi/b7A2uvd1zawcuHIikw/S7LOGa1zFhJRkwBuJdBJJdO1PO9MG54oeGPky2jJpHBc+DpjjHUkl+H993Tk7Znx6wXRx+QUXKyYZOtCTt+/KjdeOMNdvzE0ZR3pJxKvImR5DumZuco96izx8EXj3EqwN8ks2RrOp5BardUILqRJXPjWDzH1/z0q91Qi4bL/or61UR0Gn1me9N7tAXkabI1Vcvneomnprdfc8319uWvfsU97Hj+sEyxcraN+r76VXyPko6+j4Cfj5Q9mbdN/F4sVisFjheJTlzREoeSJz7OzbbIjxOve2MSS+M7TopRkxexisbbCP5aCec1e7F3eeHwWTKOgF2J01SkXLIP0fVg3MUXXzz2tuE6ojymSbGbpVPnM9hJKhs0/JnpybGNkPurloseL0POnRIklWzAZCI4zb5YGA6HIwEIJ8Wq/653vcvW1lOpQ26GGejE4pJfEIYg2D035ImY2uvOMAFytHyWMxxj3y232OTU1DhvBNcl9knDeRj3RMtuPnbCusWCDciqhrRTrVuz0fKsm+1u3wYYd2sVz7CJJDQg/SdRuV7Lq7ipzK0TeNA+tsI4y2bWMsrFk8lARZ9shlTGtUphaAV0zuHAZpo12zHZsj27Zq0w7Fu5OLSJibovoQ4ePOBuqB69Wm6OwT4P4OqI6kz6Per12iYCfuzAWz3PCPiFcgJvngUrL56h5/iYm3ObC2ye9Ku/+su/4h1Jg0+TQwSE0+w725vfIy1wMoafJoCouyPDJeZptrKyZjd8+9v2la98zfYd2O8rTrxDkHFkiOXZiyELECM75jsx9DzY55l5HtAj84+af/7vqOPndfvUF1N5xa3AfAPUU3S/wNsJW+Y7jyQTX3lJM65k9VsEfxlr88Af3S65NgG+vHME7gJ92sO99zIPuSuvvNKlGZ4Bzya2A3/T7i6LZXl1uE6UESYL4mJmZxJ2cq08z0c94kJfoZ//8PP9dpHKWxOt0wd8p/dZx+ImWFb89V//tX3z6mvHUoG7Zi6lsofoTMxCyDcsVShiIuMClmN8RDkGBggAURo255CPP5MFDVGdnLRj6x1b7ZFMKFn3SZaG3k9OnUq1ZkukYaAyb7lipdZE8t/Hw8VTKJc8tYAbY5M878XRNxU6V15NOebkAN898vFVL5hXySqQ9bPfs4lK0SZrVTtv726bmmzaCOOW9WxmesrabQy4N3hswqifCo+oEwlQ1dE0s4tJS0fUwPtOI5QuNN2Tjq1OnV+OIunQlnK7ZHnJPuWsLBp+veS2/4Hv+/5NvvU8y7jcv0ewa/sgd6EF7hjwtzrg4uKyS6dXfP3rtrCw5DmrIFxikIxHjbUI+HnpJAJ+lFTEzKMnzckAP78CYB+BvrR8fbcV4CsXTn71Ee87v/qNhEdhNnF8CHTZLo7NKPdErT6y+7yko9xE8s5RXI1SUnBPkn+0auZZkPYYxQNM5BoAbaWCltecs/ysHjbnRS7HTugBXDNTY3LGOV/4gud7nQqkHLISuIstUvdp9jiXdCKwwBSx8v/d33/QNWEVUSC9MS9cvpB2uAgvoDBMGhSHQbOikALLSrb7+hVXeBETGTOlhcH03YhZqVpjdqcdx/1zbT1VvCJlMumHG02bnJ31fDprK2uer97qdSvWG1kAVjJkSKMT4Dvqb2qFbKmc4ehG8rWNliqir1GblpkciQojtg2tVkkG3HPPOcsKg4GtrC7YzHTLGo2aHTx8m922/4AtLyz7g9Eyj6Mye+u6YodTR41LWnkSxCWsGMzJQD6Cfn/Udw1Rxh/phmsrK+7Ti6/9S1/6Uq/khTTHtry2DbWnOVLutc1PDfjJnZdC2mU7duyEh+Ej4aD/Anho9sqNw5iQgwAgE/vXZiklaefS4iMY5/X4OAHkJZ28xh8nCQF+lIjyk04s8ZlffaifbpIwc6sBRcrGsRIlG42lvLavSYHft/pNIB4ZvSZR5aSirQFeydWcl/bkd6RvwPtxj3vcOPU0BJkX+/A394uko7QYEOSDt93mSslMBvjt1TWXhn72515rF114ke/f6XY8o8FdeW3S8AVWnPjdf/0eZxHuw1ss2loneZMg6wD4zEZ+oTYaF9jlxllWEnxARyBNKzcmSzeNwWucb7tQtD3nPdSW1jrW7pJ73myl27Y+rJ4c+TOzVsdwvN725GbYFaxSS8XPS/xPgD8m7x5MG9BeKRbUMr5hqpjlHSFbGqLfUxKRhGgUREHCqY4GnhiuWS7aQ8472+rViq2tLFqjXrbpmSlbXV+x228/bIduPTh2bRMbUACKT0Ih66A6WRwAkfnHB5hn8nEZGieEUba8kY5IW9PmSDpo9pQqdDfbrIPEFQPPaFvSuSvD5p7c59SAn4Bv5HIqBsHrr7/ewXp6ZsYDqmQ/kiFRrpdi8GLPWzFtSTdxMogaPGM8MvWTAb68euJKIWr3UcaMwI48pUkgbiMCJFkjgrjul/dyuToOGsuPGYH5VqAex5MAP++JI7uYHC8UQQ/ZjUFr/M4kG++Xbb785S+PCTD3AYHmvOCDDLnr7fa4GhbE+fChQ66STE0lxwoCK1/ykpfYj7/ix6ycGWi7va7VKimf/umu0h3wo04oZnr5577gBZFhFxyUrDXKB0OagWuvvTYxxW7yIeXiuBFuHCszebaRPHBNUmdSx+OmfUlUq9vM7E4rlqtm5aKtdHu21KFQCuBeTOUPmy33ISZhmfE944MI1ko9JYvCYJph/LgAyngK4ApD+lM+Bi8dsJKcOh55y5ajFISFx04Zd0+vmDWwXbPTtnMHmT1B8K576/A3D2jft2/yh0fbiBWo8wvwBbICfD6LGeUBP99p9Xve6DQG/VLSeQF82kNBcy9+0Ysc8C+84EJrk8KiVB4baqVJbgP+PQncd+1YJPZOr62NtkidPF/AHgDZt2+/jx0V0q5PJKDh2UtSEOukT0DeIuCr3wlcI+BHIhLdBrfS6DXm89tFwNcKQhONgDqy/Aj48XcBPt9FguNDeBw4CTtPqUC2Anv187x8I9kmTgQy0uYjaSXdSKUAC5VGmv35XkRPk5NS0BA9Cy4QjMU4luzK7zwX9pW8w998T8CWA/5Ecxy5+8pXvtIecdEFft8cR6vzuwz4OkBkfwuLy/bOd77To2c9HUCl6kweiYflype+9CW/4PWVZb8ITq7c22hXXDTywmc/+1mf2dQJ1QmYAaemZtwbZ8eus6zabNjC2potd9atXylbj+UOzL5QthLJ16p1a7e7NlrrunZfqWb55YluzcaKNPzopaNUDN5pMoYvzZ/PFYy2WYUsPH4c8H2aGDjgFwbMpkU75+w9tmNuyrrtVQ/4IvCB99tuudVTT3Dv8g7QoNIST1AgJiHAZzsBep7dqwPHpedWoF+spA7AwKAzMgkR+PE/LrvMnvLkp9h6e90a9YZPaIq25Vxxkr9rULW91z3RAqcCfLrmZz97ucs4jL/p6dlxcRoHtGoyFOaJgcBbbpcRzKPHTP73uB/9SgkVBex5hk+fjCuCvCwjo3CevWs75cLRJJAHdOnw8XcBdhojKm26kR4iPhfFl+SNshpfeVaviVNGWbF6kTlwCwwUw9fvKjwuaY12428yGCDRsL9KxQrwnUhnbplOXjNPHbBzstnwzz/3cz9nl176Qutl2VDvbrzMWMOnkeKMMb+wZMxQeOx4EEC54i59GGR5wMkf/YbEgsvlcWZNNQAVlGD6dNLPf/7ztjA/7/74AjvJPBOZR069NWENvEyK5sC/ghGXfDt46ZQrVmvgW9y09dW2decXPD/PxOycrVH0oVH3Dk+WTi9KnIWaD8nAmeXgweUzAf2GpMNnlky8o+M743dpZ+humkUSo5HNZ9S3qcmWnbV7zpr1inV72DOGVq/XrLO64vYK2kVL6lh1Pg6AyFS26sDqqFH3F4uQFitbgZbZrelWinsgtmFlxSdakqK94PnP90mgktUTOF3jzj0BZtvHuOOJ1fsApYAyF2P8qv15lwjmS7YxMl3iJDE/v+jMUtIBgOV5ryAlociHWLLIgdyitdqMPvLalu/kNSLGLxatAKso2eQZf5SK8hp9XF1E2UjHxy1T20SwFyBHW5j602ZGv7mASZwM8sw/r9XzuwA0BTZVxkFaMYWCPHEicZPxNq4s9Lfug/sC8BmbKB4ErrIf41QTLfcn5YTrO3bkdvemK5UKTtx+401vygzwG1WtaEd3yGTCO82BXej3+yPddDTkdXsDv8C/+7u/c48bkp1piaTO8bWvfc0Wjh/zdpBhh5mNTsMNEoEL8DMx4JuvnM7qRDTkhHvj1N3XnuInxXrV+sWirXT6ttJuJ9DHE6dAIrK6lUtV63cH1sZQ3OlYcWpmzHL6o6EbsbwyFvnxM798gb23TZY8zcE3K4biPMFT+BSs5O/U40rgXxhRbLFvk42qzc61rNVsWJGaXR7wVHBX0gMHbvWlmJbWYkMCaQ2sPOCro4t9aODG7QTw/KbOr+flGl8tLQXxDKA9CbtGt6chpianxph7mv1iG6vvhRZwe1O2LB+DWxbpzWcAXzrtdddd75kukUVTZtWiu1wK8DkOz1sWrK2A1o+ZJd/jd41Rgbeu52S6PL/HICFtv5X0E42+eR1f1xa3Ud+PqREi8Kv5JenEx7EZZFN6Y42ZKN/kV8SaDMTq+awaFZJm5Kapz9LrJdtwHpFaSCvXF8+Tl6KQvmlD6gcj6UjGUfJEYQXHdYXECo6bOIbghvmUJz85m4g2RvA9BvixUZNPu9mVV15lH/jAB2z/wUPOogEWaVXIPTfdcP240jq/I2+0ybFTr7uk88QnPtGZCIYm/PPVYMr/AcOmBi7bU/C8TpRga9JTKC+Qj7878PKFOOmUimiXUy5d4Ie8cuKEWWMiAXy57DnAKX4+QPDn4vGJzTR8GWhJnqamE8B7AjJ0fNf0Cw78PgFgwB31jKw7BGBNtKoeEFFvkC2z79V26mU8J273gSnLe5zhI/vaCvD94YUleZ7FsH/0ctKkokmCHD/KiYI3DomV9p699zsU4W3AvxcQ/DQOKfkuL+ExzroDpL2yJ7Jrd7ouo2KcZeXIqtaN7lmZzBKFejLXRwcaOaGFaNWomcf+J+klsvy8MVWTgoBek4GASROHWL7APdoCtI1W8wLyPMNP4Lg54nwr0I/MPwJ7wpKsIl7wzdd42iz9bHjjSKeXUZbjaHUuMiVJR2nOvS5w5mMvwJd8E8e1rlUkj8hZniOAr0Rz7C95B9lakxoTOxMMJPkZT/8B+9Vf/VWbmCDdfJYltyq/VQAAIABJREFUQP1NNoy7wvAVaRsv2metLD80wR7/8A//YB//5L8lLT/LD6PC5t+65mpfctIBZCQC+NSx8Sl9zGMe4+z+i1/8orsdAe40qHeaXifljq9VrVSrW7M1ZRNTU+6y2R2O7PiJRRuWYPnw7oKvBhqNCS9c0BuwCpk3Q/YBNCeaVipXfZlr+OqXgfINBpBYfFoCOrhnjD6CPcncfKlHmn1n+jD8JO3UqgWbnWnZzOyks/92Z8UmGw1bWVlySQcPJu5TLIH7E8vXzC82EJe6sYPqmUbWn1+mRl2/008BclTKueyyy+xJT3ySG2mbtbq7b+G36/d7GuC0vek92wL0Az3DPKnicyrhY7a4uGRXXXWVsXIGEFKpzKQXj1eLgxT3MZYECxuf9Z1AOtrmIivXClvgngdkwF3bcN2aIGSojSsCGRFPxfDzK5AN6WnjXjZYf/qOl+47tltk9EyUcRJQO0dw1u98J7CXJq/tFGSqsZvX8pUdU8fQhKAV1AYWb6SJ4B7AA9zcIb/cM9tjA4AYc45+J+U3Uvtw3Mc//vH2ljf/hvvjkz/HXzE8R3U97sLAHrtlxqWmz9oj9K0EEzfeeLO97+/+3j0FuGGWloCb+5vedsB9gpkABOLqIKsrKx5tiybFxSN74GmA5uzFGgpkiUw36z6ujQmrIvHUGtaanLHG5JQtr6zbaqdr7T6FzcluWXTffmp0NpotDzxZWl6hxLtZpWxW4bg+3RsFxr1iumZ/zzNVGoO9e+ak+ilWkJbvhVaGVgb40fPJFz/q22hACbm+++HPzU1ZtVyyTnfVE6wRLcgDxJgt460GQgT8/NJPDEidKL801USgzq9Oxv2MWV654J3pbW97mz3nOc/xtgTkB/3eWL+/C/3inkW87aNtaoGxqyFh26OCpwI5dPiISziMJZ5ts9kae394HxqmZ04fiV4h/Wz8iCVG6UZgFO1IYuaSdQTi6k8RzHWdGs/Rw0fbRcCPkk+UdfJgGFcVTHdxwskzfBFHjYEI7unvjMBlnjoaMwLy6HacB+to0I3eN9pO7RzdXXV8yUJRctpqUmN7iK58+L0wVKPhbu1+bYNUCJ7fUQmIsn3Na15jr33Nq9wVVxi84Xsun/KMwp0mkxsDvhpy/HCyPwhdLpeL9tnPf9He8573OODLVcmXiO111+hZtrBkEajxNyyFhoGpPPWpT/W6j8g6LFdZvpBCmRmMnPDM1Mm1sGKFUs2mpmdsZm6318OdX161xdU16+DOaEXPmw+TZ7k7OTltS4vLfi5cRH30EH5OznpSHHeTIQyZxq8Nt0wYfJY0GcD3nJEZs+d3ZB1y7POq+LKpb9bHY6hvk826Tc80rFmv+WfcN1kMYZzmgSkbJu0kfS92VnVEdWwGkzqYOndkKbSfOlXsZBpczcmm/czP/IwHWBFqTRQehtp+r2vVykbirNPsF9sQfS+0gJ7jGMQy//obbrrRWT1OEjx7UmQwHrTEd4JHEHqx6CBBPxA7h61Eds22MuhHpi9GLZIRJRtNAnmw1ySgc+kYcbVwKkkn9v2tAPFUko5A+WSAL3fWOGbiinkrwJcRNmr5YvhaTQnkaU/9rbYXxsUuspVspeeNa7rSnMhbEbzwiZycYe22qydgKF45b3rTm2zH3Izr+GP1JriiJo0ne53mwN6US2fTDeQA//jCslfFQl9EsqFTug5vo5QW+cYbx9IODSJPFS0PAXvyPAPqsBj+L68sWrlGbVp83hMse0RhhUjcCffMoVIWgkp7OLLVXs/W+gPrUgN3wOpgZLvmdqG4+xKUPPv9tXa68goTBwVW0kf4egL6rIalG2Ux0iZDrW+R/e6fnPXjsTOyQnFgRQotFLpWKxetOVG1qVbD6o2y9dtrPmkxWFjlsHqRQUaTqDpDflnP91x3BPwo36jjestkOr8GG50Pve/pz3q6SzmkunBPg3LF1tbXrNVojhMspbvbft0fLcAz1spNEouu48TCvO27Zb9dcdWVvnpm0PMcE2An77exYdAS2HOs6AZZqaaSm2LqAlWxcvUXtlE/5G/6Hf+1Isgzf6VMkAwhjd4nn8wALNIRJ4atQF33r8koavnyw49yTnxOpwL8yPAju9+K4cseJl1enjl5UBepZTtJQJokdC+agOJnTX7RhsJzYOUPPuLlqJXV2JjeT95YHJ80DG/+jd+05z3v2V5LBMBPGX691TMgy43k0xzY3+Glw0Vz8s0ZXbD2D+3GW26297z7PXbg0AGrlWtWbSQ/Uvahw8L0qXwlhiHfU3VGdGbShrIPy5zrb7jO46JYtpCTxpNDFSuePK1SqXoJxNbMrO3Ys8fqrZbn1ZlfWfWMmeSgoFLXcFC26bk5Hyw0HO6kg05HKO/upAl4SxssX8BPiUP4vRtok6yTpp1UMsX/9gIqfSsVyE5H+FnfGrWyR8JRAnFl9YR/5sUszuTHhEiHoLPEjhzBXN8rrDqyjchW2E5SjvRU2hdXL8Dhj//vP7InP+WpLj+tE/hWq7vR2vcLqVNPs1/cH9j4oDznyQCf1eBNt9xsn/7s53w8yDBLIwAGlUptnMbapZUM8EUS6AMORuVEdiJAi5FLkhFzF0PnsxJ6aSUqkBJBU7Q4fU7Hi5KN5B2tNrR/HvAlQ+nh5icLlZLNSznaXmModo6TafgnA3yBs1ZIAnx54misRrdMTbbS7jUGJdEK3KPkFFc+wkXl0ME9c+fOOSepa2ukS2bl3rdKkZQn5Cnr21vf+t/sNT/9WqvWIHMVjzuq1zZW6fkBMsLWepoJ8Tf54W814mKH7Q8H9plPfdb+8Z8+bL1O3yrIJo2ara+l3DH45l915ZV+GGQc2G6qLjWyxYUF98N/5EWP8BJg/P7xT3zMrrn2Wmev5M13YC6mUHEaempq2gZo0o26Tc/usMnpKc+UOb+4bOTwHxVrttQl/05KXepLYSs48PIfP/wyerYfu2jl4kZeHxoeCahZbSSDGkMKT4kM6lN1rJFVsGOMBi7x8H846rp+Pz0zadPTZPVct+EopYzgPEg62CoUeXsyRqBlIW5p6fpScjkxGl99kBxOUYSZoQ6QhzGQr+jtb3+7B2VwqTLkbwP7fTtvMCacGLhH2EbrM+nyXJHV8hPw/gP73ZDHaplKb/S7vDFR/UYaOecQ+Anc1Tckzwh85FevfiW2LzlHYC4gZP9YrSqy+rhiyE8caX9coTcqtkWWG/VtPZWo7UeZJpGy7+y9W0k5um/elT7aV+dMgNn/uDqO30VjLH/HHPdcG/uhsYMn/M3v8XxxQuNv7ImaxHzSytoC2yTtr7oZV37tChvZwCZb0zYc9W3+xKLVIcy9oR09esRe8YqftP/2395s5577EJeIuba7Ekl7qt5/SsBXIwj4kS0+8pGP2Kc//WlrTDRtVKx6aoNqqewGS/xOYfqITyxhSP7DMQD/PtV2pqY9oABNnwb5x3/8R98HgMf4eHz+hH+vNK9KDMVkwXcwWx4AhdAXV9q2OmpaZ1D0ij+wndmZuVS4ZWnJDpHNcnXVrFZzzyBnI1l2S5/d8RTq9jL5Jq0A3C0T+WRU8r8d723gxl3e6WHYHmD4k1N1K5Y7NrJUnYb7xJYAy4+Jq/IPYbMGmAYLr6gRRsBnIlhbXfVJUmHbGHbInkcR+e3X/dcCVG9T4BQ5TniWDhbZapG85c4gqeXQS9lmsWGprkSxnIIGtcLTJK87kiOEAF+rZ/WZKOewjVYAgAXb0tc0IQjw9VkkRSsEyT5R0xdT3eo79oelCsTjalb7RelDv0dbQB7Qt2Ly+e82A3Bmm8sAX20Z2zF+lwd8cEcsXitr5fqSLBQnE02qauuUwC4YnjOXWeyStCfPD8y85ptXjVOvcM9Mwpx3/vgJI6Ptz/7sz3phcldXggx4T/fsUwI+J4wh+XyGyb/3ve+1fftvtUptIsteaX4DAB4dmnz4nngN98dSyWUOJJdup2Nzs3P2jGc8YxyJ+0//9E9Gfh7AfHk1FVFnlqVRGq2JZCTOcvMzKcByXTNfWbdjS33rWVr+dLttN+TC9GHzJGRbWlhMHR7XTUC1Usnc3DJ3LgqoZLl0fFBZKQ1AK3uKYU/ik3nt8D7C1bJkHvqMX365we/J8ErHwBjDA+ZdbECdIy5FN0A/Ab5LMJlBzjtYYPiJPabBzLMgvz26/TbY39PD4fSPlyTW5IqXZ/kEUjl5KBTdrkKOdJb2uPAyJjxMf2J67LIZAUZAKMAXCAi01WfkHx/lmnzyPunGYqLx97zxVuCt40qOFesX8Ot88rLTZ/X1yIRjq8ZJQRPOHYF8BFitAiLgb6XhR3lUTD+yf8kz0ddefvayjUm/1znjikH35u2Z5foZT2ZZechOZ93xi2fMiv/6664ZFyjSM/WArN1nub89JREhdGo/TQin3yPveI87Bfgwd12MGCYuZO97/9/awtKa++xrecTpAO+rv/lNf59sToyTOtFZVpaW3U98z1l73Hf8BS94gSf9/9SnPmVfv/LrfixFE3JMfOq90kzmi8xEQJEV2H6x2rTbFzu2vJqWpBxfqYknJiZ9YuBBLS+vpuye7Y5PTgRp4Q3EZETaYAVlJaDNmP7YX5+wr5S1rlAcOeCzXaNWsUazaI0piqn3xgyN83MuJj4eWv4VOyu/MaeIWQnwfWIqbPgM8/v01JSvkkidQH77Zz3rWRsuW/d0r9g+3p1uAQ+c6qUiHvKKQsLRchxmf/TY0THYIzUqYpbnWq23xmRBgJ8/udiyvhf4RqYsoJY8I+1cBloZXfVZfTPmutEkIlDnXYZdHT+6ZqbvkjE4D/jx2vL3E1m9ViraJi/rSDPfiiwlRr7hh38yDV/afZTNBPYy3CqiVp8lr26eXDbKmY6lqeA9499lGETNDK2yaOMbvpWka90H7c85fvn1v+Tpyx/ykIeMo6K5Nq0O7nRHvJMb3inA17F4UDBXVdL5hw9/yD7+r5+ytfV1nxAA6k677UDHrIYLpqJPlbCMRpBLEtFnROLivQPrQSrCNYnGJ2Q8GkaU24IJgdkX0J+e3Wml+pTNL6zY8nLKT7He6Y1D0dmu2aL+Izp9yVbX12z+xIIN19fddbNCLMAggflYRy0kTwgYtjN+LyOWbUOetYyN1yolq9ULNjlXGTN8OgsPCrAH9GHj0l1P1mExWGswqkOyrQB/vKTPJDIyYL7qVa8KrPBOPuntze6VFsg7NyDhaLDC7G/df6snGiQ9CS/GiZ6zExucBiQjBkCIY04GUUk0YvmcRxq/dPQI+PwWg6gE5NLrJf9EXV3H0SQTg4Iiy9fkgA1qK0knfhfvRYw5/93JAD8/AeQBWJG2+j7KYz6OvEJYIk8iVDLW6jkIW/JGW7bTyk3H0PWI0eNNE6WqQVbBSoAvL7zrrvnmOOcR+IdSAWn7nd++zFPKO7nNCCLXwUvnvic77ikBX0xFRkg1Ahczv7hgf/O3H7CvfPWrDm7cRDkzhDCr4YpE4XNWCGj8kTlwPICdyQPQx5DLd//yL//i1WJw1SySBrma8j7TIAwQmD4N7H6zExM2N7fX6s0Jr3RF8BOlGF2T7PRc0qFDEL1LZs5iCemnnWSj9Y4XL7deiir2DlFU8qRy8tMnm6YnYht6ABbboOGj5ZNlkyDWubOaYw2fttGkqAyavk8wSGlwq4MS46Blc1yKcnw+084cd31tzV7xild46oS5OVz30upg+3X/tgBGW1g8rxjZTJZSPNfwRlM+HMBeBa/pJxARstCeDPDFhOO4Ub8RU+e8kmwEyNHDJjJ6fpdBV0Cu96jVR/1dZCROBPF35cLZmAA2FyTPA2R+LOSf3lYAHzXtOwL8KN+ITUf9XoCvOKLoeSMtX8cX05crrL7P2yHwFoxtg50S/EHSkeslUjaAzzl4Nhzj2c9+tr3hDW+wpz75Kf5MNPZje9wvRluxFS5KMyYXxU1gSL3uhpvsox/9qHsd0DgYatWpWb7ib0/iNOmHuG3yEJQyOaVJnvL6j9/3fd9ntx8/Zv/2b//mhtzknlYZa9yapfVgC8WSNeqTtnv3HpucnvFJ58TCYqoC38XXuG896uKSIqFcsXqzZUg9yDpk3VxdW3Z3ULxxvFNlPvvFAnlNkvEWW4CXUcwAn4lIgF+pDu2ch+3cBPhcI5MKgM/9x1dkIfo7BZ6legLqnOwD4NOe/MZEd/FjHuNa3xOf+Hi/L6ofbb/u/xag+ibOJUNsQd5nzJaWVlyr5z9pR+jfSJH0MZ4xf4t9E1iYl/m20rkF6ur7cq2kBaJPPf0oGmnF8AXckj0lI27lix/lGfVNrTI2gz1BX6nvnkzDzwN+HrzzjD//OU4A+jtKIx6oGaJs88ZvMfy8hCM2L0BXJKwkJGn5Mv7qmagd1J546chw7naPLCYCo61kNdSLfTff6IDPcTDSvvrVr7YXvehFNhpktp+Q019YSVtwHffk65QMn5MBYFiudbMKBvHGMbMvfOk/HfRhNDB2OjQNBaPhZql8Bfh55+mlXBJIPSxt+A55hmNRyutHXvqj3oDk72ES4XuBPtujkTHR+KApkNI05Yoh4nZuxw7/DOifOLHgDL/XHVhvMLSOG23JxdNwAOU/kw1pm7mmbicFowwpiuz10fHSSVG3PlDdbZOoWyzyieETyHrBo84dA76CMzgOkg7/NcvHQR2Nc3nA128CfO6Na73st3/bXvjCF6RYhayQNcE541wb92Sv2D7WnW4BJRmUR+GRI0ed1UNY6OOQH03mUSdWel2y0EaQi8bO+LdAXKSLcaO8TfKp14qA32R0hVHmjbb67KuSToqbiV44fNZLx4mrDIFfmmzam5wTBMqaAASgcUI4HZavFbKuJ8/wYwGUyOYF/DK+RjlHko4mASdYpHbJXDHjZ6WXjgxf7eXPJ/O4GXs6AfrkCOtvVAoDA48e2Ug+CbMnopaVISsCSTjCWc7PMfL3fqc75R1seKcA/45ORBZLWM3ll3/BPvjBD9pthw856MNq+E+j3HrrrZ4tk9BxGlCulbBgGpLvtKSiWAAWa/b92Mc+5vrn0cOHvegJg4fscjIQw+RbLRJMJZ9Zvp+b3WkzO3Y6w2e1sLiw5OmVAf5un2RtA8++gLzDAz9r5y6fZQks46EBov1uzz8T9iwJy4OzSimDprtpehEWs4ddeLY1J2p+D5qcuGc+43ono1TU8CPgw5CYGJkc5BOMBEakLPswYbzlLW+xl730pX7/pRKGH1eWtiWde2IEnOIYMq5ps8hQeba9/tCDZHjdeusBr/0As+e3Xbt2jftEDNkXa3MGOA4M3KjaJGlGzFkAKeYXDacCb0kqYv5RTmB/yTmaDATqrIoF5lHLj4ZiAZxAOxppYbI6fpwIYnvpWJHta7zqOrZa/eq4EezzkwUp0yPQR3lM44z2Fr5EvV4SrMq4cp1i/AJ9jhfvK/8MkHQ4Ju3IuFUkwfr66jjiHueVfjdVxHvd615nv/Zrv5Z8/Gv1+zwC/m4D/tAjVM1WVtr2yU9+0j7y0X/2mycwCNAjL77yzAD4LHFhPgJCGkuGJh4+bP9Rj3qUPfaxj/XcO9TVReI5uH+/1ZpNtwXIxx2g73W6HplGyUNfhjUaPqGg21drDV9eLy6veJI1grXIh08eWgKvhp65rpnsAdV6lpQqLdH6nb6/y+jsgI+LnSd7Slkwy5WRPfK7z3fAl51BnUiAHxm+OmsEfCZLPvPyovAFfPyn3GjL4MQ3F3/7xz/ukk3QtA349wHaZ6fQIJecIibtYOB5zFfHWS6Z5AEXJnEZ3POh/AIV+nupWvN+FmWYeGeSXqKkEgHIV72BkXMcxocMgLBGAbYmB00Ykn8i4Auco0yjc0epaWNy2EjZsBXgRzasfs53tJ0cGjQu8uxdgP+drH7D2yUGrYnV6zmJgEVGr1V4NNAC+JyD64qAr4k5TnCxLb1dsrbnbyeMWdQzDF/74YiyOH/cXvayl9lv/uZv2sMe9jDfVpXo7rueTMoY9d67eFY6fKeD6yS+9m0PpCIoa62zYZRFfhEA7rv1Vq/mrsRQnJ6OOH/smAdrtaanveFxP7z00ksd9Eks9fnPXu6RiXRmgF5WbSKLwUvSyDKwUiCEuSEXt0yyDqKzIoUQrEWitbX2evJ7JxhmZc1nrFKl7sfFj7/OscrpHGM9LXNBSwaZNIiKpaFd8MiHWGuy4YNWNgZ+0/1q4J28U6cQeTonbpfEEDBhEbBGG/z2b/+2fc/3fI81s0RKkg5YgaRBsx1bexe77mnvpr4QddWV1XX7yle+5pkuib+IgCKgjy5+YqM6FkGLEaB4pr5y6LHK7I+BSDqxwFrgmoqjbKQRpt/xnWxuMuDmpZlo6M3r0pHRC9gj448ACPnhpe/0txo3rlIi4OuaI3uPq+D4cLZi7SJNXuEuSyqnto2fVes5avj5v5X2nXvkWYnVi7xFaU2rr7EslikUmpyWl5ac2YNJHIe/kfee+uQn2u///u/bJRdvEDcVIz/tjng3drjbgA+Yppt1T0c7dmzB9ffPfO7ycWgywMvNY6g9fuKE+93D9OUeBtBK459oNp1VA4KkVMaQi4/q0vyC18el8ZwZuRtTx/Pp86B4yNV6zYuk8CrXqg72Nc+fT8rlug+CpcUVW1gms2YyQsP002AiBTKFU8peIhHA54GrWLRr9uoMpHPzTmY2MV23yalUcFg6oWZ72N6pAB9JxwPOlpd923POOcflHSQdKlfhmdNqNX3pR0HrJA2k3EaSd+7G89/e9RQtIKcFNoveFAApxS0+9/kvuVQJyCLhsDrjb/YDSKS5R28tAYoDenkj86VkmWiohGBEQBXgy2ioRH30R8YFn1V1ju+STJlKGEbZR99z7KjPC9j1LrA7GeCTYDAy/zx/1OQhRq/zsZ0Monlwj5OAJgkBfJwc03apnq/Gnv7WZ5HDqOFHF015/wmwI+DrmUXAV1uNV0tZTVo9IyLi00SdiCw4h2rxe7/7O/aCH3rBJk8uAvY2yjHdN0PxbgM+ZWNlSF5f71m9WbF9+24zomfdvbJY8BsmtQENQceDCRGtC9P3pU3mtcBAYYnqvqvZkm/HzKxbtS+55BLvWNd882o/LvuiqTdbDfcUEIPB376UuXOWy9WshFnBqBTEAGTGx5VueXHJQdYLGnrgSOr4w0FiWDAHXD0LWZhz0gFTzhPcNJ0lVEq297zdNjU9OV4O8rsYGu54GrA8zvzSNH0e+TUB8iwt6XC00Yte8MP2y7/8y3beeeekAS8Pom1XzPtmZISziNUlY3nRAR2/etLe3nTzfn9+YpJimQJ1vhfDVx9gG/qcgzdlfYKHhvqOss1KEoz6egRYafD6nb7DvmzDeWS0jZKRJCTGTF6T3orRx3ML2Dbkm420Anek4d8ZwI8Tnf7WpBDHjsDfiV05VaJiO/3PM/joYqnfoqQjDyruU4DPc9AKX/eldtBqi22WlpcTbmSeSnjp8Bm3TMlteNe9+qdemRHjoderIPK6iZ3uPu7NdxvwETEhxpm7uRtEed1ww832iU98wj59+Wf9gVAIRYyHBgT0MeZi0AB49SDGgVqFgufDmWxNOgNG16cSzOz0jE8WLKFvuvnb1u13UsZN8lgS9NIbegIjj6gtFBxEPXFauewTi/vye0BFYmye2VJgj4MON+A58/lf8pXAhmEp5R6n6ETqbEX77sc82qZnpsarDjoJ23NsrPMxVbLzkSy4Rh2YY6j0GddGu5Br6LL//lueeoLfudZ8UrxY9OY+7jP/5U6nwc+NE1CIxMhKkxVrpZqqwIlhS4aRkVDBd5Jq6BsCWfpIc7KVHADGJCW54UlmkXQJcPNf0ZscQ5JBNMTyt7bhmrSKjsbdKBlF24BWAFHSkbYdpRmx4XQN38nwt2L56vvaN46FSIb0tzrZVoAfwR8pV5OJgD9q9vpOvvfxXUxfdW2jpKPnmAf7KOmw/cLioj+7JPV2HHvAFIy2HPclL3mJESy5a27WU3CQYE81K4jbqGcV6e6rQXWPAD7afaNBcrJUf4QXtZNh4X/z/r91NrS6tuaaOg+DZW+pWnFAJDiLJfHK4tJYm6eRCTRaWljwWZBlUr3RcInnksdcbBdeeKGzrGuuu9q+8KUv2OLyghtLlARJy13ORQkxLPk0ftTmSMHs2l2FMOakubfXO5mxlkEJw08A7Xo9LKK8YSxKg7Rge8/bO2b40uI1oJUqWQ9zK5bCgFFQG/shC1DQ5FU/8ZPjSQXZqZxp9QD9IPPdTcvi+5oj3Fdd88w4j2wzACYEBVdhggkZ4PTjwbDoTF3ZWuVrrfgSSRdpTCRHABECJxzra96XIT1J+02pRTD6sjqQnCBQF2Pnc2T1Yus6tvzrmXC0mtD59T5eZWQJvzQZ5Rm9PgvI4wrjVJKOJjqtOAT4kfFH7T6OkTgRbKXj8x2AH2UegXj0s9d3kd1Hiccj+7M2kIukbCC63rjy0bOgHcE19mfy59kwGvE+nJ6etKc85Sm+Sj/33HOtMBp4unKl3cBgu7yybFOtlD/nvnrdbcD3nM31qvuur6yu2USrmTGUxPr37z9kf/Xuv7Irr/xG2s6KNjMzZVPTs94wdHa0bnz40fHV4CRZcybSTu9yneLhwnyf8LjHW71Zs2Pzx+zLX/lPX17TySulsjc8y45StZoiY7PUwnQQGdXKpbQUrNRrPlEkH+maFUephmd7PXPRzJZoYjOwbfKH+L7Vkl3wiAt94GtS0HKdzxhh6QgnA/z0/dAHNveJofvlL32ZdxLCrRVJGwGfv1Pnv6+6yIP/PPn00vHzkDTao759+/ob7dOf/ZR969rrjap6M1OzVnLyMuMR5qwe6X8ACYZ3QIa+LZBRvxCgiSmud1P/lncN7FDpvT24EftT5iMuI6L3z3Y7SZ8Zi48AJa83bSfQilKOVq2yCUSNPgJ/1K+3AvxTFTDh+nRsAbvAX5LJ1lJnWqFrJSNQl2yjlTJkTpOBJpELTByoAAAgAElEQVS8V04E/PzfHEeAT1tEwKfdtGLXhCA5RzYQJlSk3vn5RZeWmYDIb//Yx1xsP/+Lv+DvImWAPb73vDtJqNYegJLOncCDG2++yT720Y/bF7/0Bc+djxtlvZayWqJVAPwYwAB+/lb4MQ8jz0p4qLCfh557nu05Z6/ht8936OXk7mHFILdNLUc5znimZumBnu5++EUvGEJSNLbBtdMzGGb5sJkAZKRJsgsaHy6Y7bEL5SMe/V2e7kFLz2qW5I2By71Ix8PoK0alSYf7xIebdMtk9Tz/wgvsj//of7pXTvotBZVtv+69FkgZ3VOhvE5/YFU8s/CcyT4Tif3P//LP9oXLv2DDwtB279htlXrFmrWmtaanNvXPyHzVb+XmF5mnnn8Eryij0OcAe/6rHzEJSFqiX4ukADzqo3E1wL5KKCjg1ASgySFNFmubkp/pOgRwXL9WEwJZST9a/fJ04r3HiUHXrNWvrkWMOUbKRmKkc2mSkzQTtf3I0hXnEGWdZHer+qSrAKz4u55JlKui5Mr16DmOjbRZJK3kNWpqMH477Z71B107fmzeHvmoi+zX3/BG+/6n/cB9bpQ91Ui52wz/VCegoXgY5AH/+Mc/7kEpGCh9CTw740yanPc0LEtmfFZhxXEZKTakaDYeCpMFEtHs7A4777zznBEDytgEOA4TAMcZZQAPJRYwC3iHg15KjpYBPseNBh8+s7IQ8GowyFDWmJiwiy56tBdBGDOODPBZogP4qniDX70CxDYGTs9dUWEI3NvrX/96e/GLX+yxCxpE6uCnauft30+/BZT4bHFl3SZbDT/A4tKqVzLjde11N9i///u/j8tWKheOvF7oR/wdJYW8PLGVLi4Gzf4KtouBWYCTyArbAPqSfOSFI08c+ftLz6fPy25EX1YkrZip3jdALqVFyP8XKz8V4G/F+uN3W8k18UlhJxPDj9+rTe8I8GVg1ZiVUT0aaaObbH7y1X6aKOOEowlMziBbA37by6NSwYpj8YzAC+Jm8Lln5Xemve51wI8GL2QbXCv5DyBTwQppBRdKWco978S+ff67olcFfnTKGKRFpyClAg2LTkb2TUCVhme1gAGU4zlbohBKFq3EUjwNqL7nyQHwt+p0elh0GrEoLR+RcXbs2mUPf/hFbiDW0rOWDVYGHoA/nqRIxZz9xqBLS8mK594gSAO977d+67d88tJLxzzTOs2D5XoE+KRTwjYiw/jyyrrbnVgxotfTp+JkLXlGYC5QEUhHeU+yhciCGKP2ZQUoFhr7mzRo6fgyxsrPHsYf5UL2FbhGoyzfS3PWOfV70v2Th4lsCwI/vXP9+i2ulNU3xdjzLF+fBdiaBHSdOtZWgB/1erWfyJjaXqDOtpJwtGKKBvBNMm7InBm9egTu8R404WmlczLAt37yyKENwZkf/MEf9EjavXv3jjHhTBov9zrgc7MaAPwNEJP7HtDff9sBq5RrPtLwxMF9kweEJwSgD1hLEuGhSDah8cWcSYYGo+Ehw/IBfpi//G8xnKrsoOSisV457Ke6r54fZyPRbfxbD4scPmTVZGUBq/IVxtyczczs9HwaHNNBHLtBVt9WDN89Awpy/0x5S+ikk5MTbpwmH87v/d7vecwBBjteDDK22X7dey2gJ46ko5w42KRw+6V/QhhIBihpMRpVeab0a4E1fVN9XcC6mckm47rARSzfDX1ZsJU8PQSwbM9xdQ5p32yvUH6uMa58ta1APAKVdHuRl8T2M1tZlgMmsnOB8x1JOlGXj/ene1e75AFf+8VcODrfyQBfjJ7tBPIR8CXxyOYhoja222WAL1mHa6MtdN1RbtLEzHdxdaS/k/G8Y921dbengVMPfehD7Y1vfKPX7eaZ8CzOtNe9DviRpepvZsLPfe5z9olP/qt967ob3HAqdyklNWMbOjMSD40Ja5dRhQerwYERUx4J0jVZVgH+SCN66GwjbwgmgLREXnOGT43JKCGJ7YsdaNmtHEFaOtabTWu1Zjy8WhOSl00cDMaGN9UPoB4A30cXMGwIUMtnPvPpHlEbl/WSws60DvNguh5AvtcbWamSwPjY8QVPzw2zFytWtKySnUV2z/MUCEVtWABOn4qSRgT7uDrIyy3ypRerlxQhoiBPIE0W7i2yuup9jndejAH+K2Mr5xbQi7WmVUdK9iXpIk92JFuJtOne4uQjwFTfiMfYYPIbpQjj9tLwtR2/RYlMDF96u+RQTYQC/yjFbjhhpJW5GH908ZRNQXEyUTqN7ST5dyuG74GfbeIekgeiyo5y/qhsnElj5l4HfN2sOpkGCLokqRI+8a//Zldfd63r7qpmpdkb8MeYC0DLoBuZbxo0yauG7+NylAHK/gA/74C1wH9scKEC1+KCA768FTRI1bH4zL4y+mjG51iT07NulYfhi2mUsmAXltuapLxcI9W2sgIYnIv7dz/+7/oue+Mbf80DyzhnNNZus/x7d6hEhn/w0O1uY4LdQwxUP1l1G2TLkacLgMFzjexQ/VbGTIFNBPq8Vh7lFklC9AHlw5G7pcBfAKdtuS6uSVIPgK+oWraNLDNKPeNVriU5R/0/T9Ci3HMySSc+pfyEEcmTxlScGCLgb7D+FNeg/1rpiBBFVq/fxO4l9YyzkWalQ+P41UpCK7d8L4sroLzRlt9ENgH8wmDoXjnPfe5z7a1vfaurFKoQeCaC/n0C+HReDQZ1NLk/fev6b7vEQ5ZBQFLLrCR5pARUNDCgj64vXVzHoYCEglL08KX1M0gYEDB0pW2WHstgpRO0V1fGE4WW2XlWRsdQpKK0P5egdu6wlSwXj1YoMHbul3sBOKQ9qg4A18Kg5DouuugCe/Gll9qLX/yicaRuBJAzscPcuxB83x5dMs6x+UXP9EoOKMgB/YI+RUyEtHSeo4CAPqAU25HBRoDSc4xEJIK9JgEFRoloSK6MAVZxUhAAiwmLgarvizSozKbSM8fVho7BteGjpPtS/4+ArONHWTaOk7ykk3+CkblLqonv+ENt/pwYfvTqiYAvlr6V543aP0o67Bu9otTumoj0nPKrLwG9xn30FoyAXykU7ZGPvMjZPXW6NXEyvs9ET7t7HfC1lJQeHTuO+81Xq55tEM30Qx/6kEs40uDptMgyYlJIPDB+3uWlsLKekrRpGaXAFC2Z5QsdrfVxyddq1L2Pxg6QX94x4HSclJAt5dKnwPraOlW1UkFqN1ANmfGTBCVvHg/6GqYqXbQHvz360Y+2l7zkxXbpi140LmbCfgxQuc1ta/j37gQA4C8trdnHPvFxz8iK/KGAJwEKA1iSHoCifsT3PF/VfpDsor4kiUHEJMom6pv0BXnRsB9jgwlAuXjkISPGrtWlfpdBVeyW/bXaFYgqnxO/CQi5D3kaoT/LoBwBPxoyT2a0lbx1R09JRlvZD6L0lSbR5BKdXwloO41FMfc84PNs4mpAMqwinbXK0upA7RzHvJQBPasI7mpPvecZfqNStde//hfsla98pU+canfFZMQJ797tzXfu6Pc64J/qMhh0PHQ6NZWxWFaTAx/Jg8FER6HTYDwDaGHOGHN59wpXi8kNTWxYS111ELl4RslGy1a2nZpqbckwpNNzfo6lVUIs8JJmiuRWJoZPxK+0VE127oHUTzopx8KbCPfLV77yx+/zwItTPY8H2++yhcTVkkjHytqqfeLj/+4pvQFGvL1Sn5gaL83pdwICDWYBLJ/pDwJaBePInqPVqgA1MmdJnFrB8lmrCLFKjh+9c7RakKwkl1C2ExOXtq6+J2D3KnAEJOYYLx5iYvhRztH1CfjjBJCXfWKficCdZ/TaTt8nSWWj0pv2jQxfTF9tnp8wFEEvnV4TBJ8Zd9HuJ/CV7MS2HF/PR/ecl7hw/GA71AUwSOndCah63v/2bPu5n/uZccpjSWj/ZY22pwKQWASaFMb461955ZXjEPbImKSbwrJpULJuLq+tj4NUtAzWANXAi8u1vMZIEFUciOoEYmgwPjoPgA/7VuSjBhmFVjS5OHPKjMO6Fn7z2b6QZCHqBOCn+yM/8iMeeVytJO+O7de91wJx8An4GcSf/uxn7MMf+mc7Nn/Cva7QXyW3IecIhPV8Je9wpSIQ0uvFYAVmbENfg4yoT2lb6e28i9QIyDgOREarQ51LDFPgFJk8xxfzjMZUSUiaIJSQLU5IgJYmhwjyAl9NMicD/PxTi6CtsZvX7iPgK72xmLu2FdCfCvDl6izA1/5axet5awUmNq9Ji+8lcW2l3aMySOLjuukf7AvoI+W8+dffZI99LNG0aZwL8Hk+cdV37/Xu0zvy/c7wt7rctbW2J6jCk0dsnweZEqElVzUAmEAqJB06MkyehyCWJU+HKIvkO62OpcHJu5btkmgUdauMiHmZJQZzubbXbo+X1dFesb6S5BrqWLL827Fj2lc2ypFzeo9te+vTaQFpqWL79IMPfOAD9s8f+6gd2H/Yqo36eAXJ82eSh8mJEQs448pQxEFgqd8kc8jzRh410tBlA+Kdl+QZyTwRfPR7lBwESupb6rsC9bjSjeSG48oYLK82AAzHAYGqVipRmojyU7xnMekofwrg46SXZ/zaRudUeuOo2UuiiaAf242/tQJXfEQ0mKf7StG1cXLh3JowhQVy5NAEruemCVVR+wA952UC4Bg4g/zkT77CfuonXuHPUc8lBmmeaXKOt/3dLYByOgPvZNviAs//tPwiKCptScm4L3/5y/aFL3zBA2BiZ3Z3Oc+B0/AUs2JNelCKSGRAxQETQV+AHxmYmILc8aTfagKI9+CsLPOVl9sngVTqAFwL18GkMd2atO///u+3l7/85fbwh583zjC6nfrsnuhBJz+GwF76OEBOn3rnO99pBw7eZnvOOtcT+YkZw/RlR2GwCxAE2Oof0oSZHCKwagKIEqKAVgZaEQv6D/2LvsO5ov1JKwaOI1CNkoPOKXtPBHwBjcBa+3NM+exvrIZTJLy8WKK8oXuOso4mmFMBfgT6qNHfWcA/GcMX8EviUWr1KLNptaSJQdciwI8TOPvJvhLBnvYR3mA35DyAvp4BK3S0+91zs+NCNZLw4oR37/bu0z/6/Q74incSyFPkQzVCU+cy+8Y3vulePLjMkTqBhwQAdz1tQ80jdaNROGqq0vej0SVqeJ1udyzJSMYRW4iGorxRTp0pgrszp8wnX9qrdN7nP+8H7YUvfKGdffbZVq0qt893pj0+/Ue4vccdtYAAX8tttHrA/vLLLzdSe7QmZtz4LpDkOQusBSbSg5kI5MUTteIINjJ8RrChv3FMyAc6MHISjgfymc8bTTm2jqOyl5GdAjp6KRo9rgxEcKKrpchNlJWStwk5otLKVv0/ylS6jjsj6ahNooSTl2riZJdWQ6lilQA+z+6jZq82je8iYvkVgK5BRuPYR/KyjgBf3lAau2o/AkGx78DueZGqHa+cZz3zacRseopo3bsmaK5Hq74zaYTe74AvUBfgqxAJ0afxhfsj4e64zl111VU+aFZWV63RmPAiK9LsaGh1UnUuDYb8APBBlEXwRqNQZCdiOXmDkjoY52XgMLG4e2j2LsMgmT2JoH3W059hZ5+dcuTEMoUVgq+2X/dqC7g3WFat7P3vf7+9+93v9v4yMdmycqnuKbIlA0jTBeyVCyX/7CXbSKOPkbACY3mJYAAGlFyCzCYTgF7+8sSfcH3KlyOvHU0CfNaqQf1a7J/v2TcyerF6sVVNNryLKLmtaVwFK+XPl8wjTx4RHH1/ZwBf7D2OnyjVbNWOKdvJ1oAfQVyTUZ7hS4LV73kXzIQvKWd/fMW2vCPAV14itlH20l/6pV+y5zznObZzxwylODa9tCrgS55BXgK+Vzv6nTj4GQH4Wb0SB8JY2EN/w/qrVWpNmh09etwNuv/xH/9hV19zjRcpmV9a9A4r+UWdXjpffnaPS1QAX6wibieGEHU4sSCxFhnLGLwKlEHSodNRqpDSjM9+9rMd8BtVjDqE4ieA19/bks6d6KV3cxO5T1I450/+5E88kpbn0+52bGZ6p3X6KQGaCuREt12ecZRc5KKoS4pEQcRCk71YnjKwyndf79GjQ3EmeKCxCuA/7rtsI+YpoBeISZqIdgNNOJIeouYvcNT2CfQ2Aom4N15a4WryuyuSjsZNnuFL7jiZhh/lGF2vGL3aOoI/1ysPOW0v7V5Gd7VTHvDjqigv50jSEWhDMDkuvvZUsNq79yz3sPP6d9mqnuPLNnM3u+y9tvsZA/jK757lN/MbBugTaBOWneq4ejoCrzx0zK644gr7109+0vYd2G/Hjp1wf3Y0fSLgOA6fez1KleF+ldIhM0HQyTGYjjtyrnml6WvAih1EqUesi1w4RNpxHs5Hbp/zz3+YPfuZz7YfeMYP2NQE9W43CpUQys8SUPexDfj3Wt/2Awt8+fvvP/gB+3/f8788n32j1rTllZXkgTXRtJ07d7uxNgVjbUgw/V6qfZxf9fW9HGYK23eQsoJRkNwGG5knOY5WFhEAAY5ETsq+iiBb7NREy1eqFK8/cuxolvH1qMedJOmlY5xT16H+J2LiwJ4VRSllZTs3wH6j8AqBVtTRjfupnSRlCCjp/0redjKGHwnRVgZakam8pi+mTi6dPMjHz/KMiiAf/46TmCYryTiAtXLdC5S5jrhi4p7VTltJOnICgenv2bPb3vY7b7MnPvnxVhhlK/Usyj72YtlHaLsz7XVGAP7daZSFpUVnbJ//3H/YlVdd4fmoSZVQLKSkaCRno/ZtgbkYwW1UtJEN/DMDjIlAmp6uQx2OzkGHi7osv8kA6ANxbdWPv2Nul118yffa9z31B+x7H/PdNjs9a6PCfV+k+O605YNpXy3gtUpcWlqxt//B79uN199oJxZP2NTElE+601NTNjUzadV60zq9rlGQxAugjFJkbWlYsFIGEs6wAfdK2QY29NiK4jAlwqMGM4CMDScaScfGzdEGE9xwEjCr1Mpel3mi2bRGs2k753a5bQEX5aPH591ZAePygf0HvToW9ZoBS87lq43RwKrlipWLZZ9sBp2u9bsDG/YH/tn7q+eKGlifdxt4QZfeMGXJJK8/Y0KgL6Yr+VMSj/zdBYpi6kMvBZpoy1aAH2WZuJ3YuiSQyNKjni+juMYi16FJlHFLrWxp5dE1UyDOd1oRaZzLw4nPSLCcDy8/xjPncVmtl4q/q+Qq1/szP/sa+5nX/KwVSwUbBPL5QBo3D3jAZ1nOw2DZTvET5B78+PHRR3NTR5aGKb1VGml/mHJ2qGOqU4rVx98iE0pL+75d/N3fYxdeeL5dfPHFdv75549dRzWoH0id4cF0rZsVW7Mrrrra/vRP/9QZM88en/vp1oQ1CYobDaxvI+sXRtb3CldDB/xyseSAXyYSlOR3o6EXS7Ei9ZNZJQ6sUuL3pOQmn/VUjaw4SsRAMokAsWgFK5ZLXpmtVCna8sq8x2MIUCnKje6/a9dZNjk9bTDg4/Mn7NZ9B+ymfbfY4cNHbHF5ycGIe2xNpsjsfrdvxcHIKlZ2qaHX6Vuvve4FODxX1LBv/VGXacoB38GfoMZC1cmPmPp4XGSV3tSPxbTFkMcaeAb4mgDiuzfVFmMrrqAZj1oFaNWRN85KShWzjzIagK+21Qqc7QX4cTxvZYBeWV72/RXNzLv72vcT8+da6DMv/OEf8noVZMTUPT0Qx8sDHvB9Cc4/tPhC0cuHHTx40EseotnC/ol8VQ4eMRYZd4cMkLBkjw9RjECDgAeN297DHvYwr6973nnn2CMvuNDrVxJxqVeUER6IneLBcM0R8GH57/lf77O/+Zu/cRaHtw3Beztmpo0KZcvLi7be61upXvViNt1+z4b9kYPysNuzWrlilVLFwdJTKVNYHuAEMEuJ4crwx7mSBJnSYeNJFl+sBDgH5y2XXQgyqibJOQBmzn7NZsuBf+/ec1Pt5WLRvUTo25AZ6kUfO37cr5mMl1wvGVn9AsmC2Us5crg2iMlg0LeBdW0wStlhAf3RwGzYG/pqWIRHbFi6t9gw38exI0A10otnwC6wF3BHvV5avsBZ5xNb1xgU2EfGLwO4mD/vY+Ms6Uxi8sJSinzXmJUUpfvRuwgdkmw0zMqYboMNGQzbzm/99//T7XHRKPtAHOcPGsD3jhQSFfQHfR/cuL8xSEjbQJ4eGcWU/qDWmNyUHpbOGo12HBdXSkopXnDBBZ5vnyhMGGK5lIw2vGQoVsdWh9OS8sEAog+ke4iAv7CwZH/wP//YvvjFL26qu+C6+ZBMk+vWG5mVGzUP5usjf3QHNhoMvaJRFTZeKPn3XZhvMbH93mho7U7P40AkhdBGYqBMCoApJRPFNAVWDmKVko3Ihz8aWqlYtmqt4iuJfjexSwAc9n7W7t22Z9dun6iYhAAlrw536822/3CSerrrbWfqpOfmhDLaOmnxIidZCnDEKJ8AkqQz6g19v63Amu8YQ5J3uHZJKtynS1wZ4J+M4astTgb4+VWAWLpW4tLoo/dN1PCpUTFePWUZNnVtmkRF3LgP/R9PZFluK64f4Oe/e1N12uNo51e96lX2mlf/lJM9TS6aTKMN44EwPh7wgM/Ag9nr1cmKQjMrxwmg109BUKoTigcEfx86cnw8WCX7wKiUDheglzYoV7XUuTOjTR/NdiMBlBhSlIQeCB3hwXaNEfCvvvpaB3wmfoyksHsPqiqWrNdNAxzgAMgxaAL6GGQB0Vql7onvuu2OLa+u2PLqmq31Otbuda3dH9ji+noC/EwTR2NPmVjrDvSqrlYoZyw6iwB1V81yxazTdWkJIzJMvdvpuAG4nsk+7fVVq1eqViVxW6lsszNTtnN2zh+XA/+h2+zAwf1264EDtr6e5M1CsWz9UWL4MiCq5kOqcNV3+4Mz1GHBRsPEiPPs220FmbQjQhPlFWfy3EOotpVfLYupR882STryAopeQdo+yjZsz2cRMY1DX3VUq5v83TWxRs+ZuGqRYXocWFUsuk7Pfuj43CfnWV6Yd7x40pOeZG9+85vtogvPd7xQsjaRvDPdKyc/rh/wgM/Ahs27norHRAD/bq/rncE7T6az+oMabhR8oHA5Jlx1+KTPFcfl7tbWk5+zM7PyZp8aphl9E70YHmiz/oMN7H2Ah5v68Ic/Yu9+z3u9jzCRI5V4wBIR3sOUDZPtAXI8baoUj0eOWW9bd7Xj2y4vLtmJhXkH/Pag566caxQOKcLgM3/icslqE00/fj2LD4GQ4GKGdxjH5jwCzWqxZNONCZuoVR3MjYyqpYLVqzVDKOn3Ov5bFYmoP7Q+BsZC0WYnWzaZ1XeYmZu24/Pzbti99QDAf9DmFxesVKlZa2rSQSqtNntZUGAy5jroDzZsDVG62crQKnuEWPNYT69tzjYrwNckEF0pJfXo/gWWEfA11qTrqwKcVhc8K8a5WLsi3SPRimNRbqr6XSsxAT5GdtqI4yttAvsvzZ/wTL1vectb3BVTOa/k1cN1bEs6ZwByqCNoiZm/JC3J8qAQt0OHHQxSFasYAKYUELFzkQtHxxS70OwPQ1D+nzOgaf5LXYIAn4C9P/uzP7Mvfvk/xykTxNJIaOdAm7LCWxef9Ey7xeAJ0C8eW/AylPMnFpOxlE5QKdmwWLIuEwaTRUYmitWKNSdbvoIA8DHusgoA6IeZ0bc3SMZe2D/m1Uap4hIOq43pqUmbnZ6yyUbTSkwUxAcMh9aoVmwC5o7U1G6b4WpcTFLTeefuTeU8K2U7tjBv11z7Lbv229fb8tqqT2TuPkqR8uydYyBVofOn75MbqrRtAbWAWz7tMtbm4xDqEynbbJSEoismx9skwWQZKvVdXufXZJPcsVP+LMk6Snei1YKvojMPobxWr86ulYkmrA1X1ayWb6/nKyXOwaqflwdYVSue4PAXf/EXU+rzUqJ2D3Sp9gHP8COKaRkXwV7SSlx2RsC2bEWg6Nc88KtP6fd8KojI+TmXtL0H2lLvwTYbCPAPHjzs9YIP3X7UM5Vi02Fwew0F1+ZTFlOXXwiO6/fs6Imjtnhi3mUcNG6W/CeOLxjplA1podW0Uq1uPXRfkNz7UNGsUrZ6q2WT01NWazRtQOzIcGSjUsG1fLyAkH+GnCyTQRrlunXaKd9TrVzyFYf1+zY7OWVn7Zy1uYkJG/X7ViKnznBgRYzAg6FVyMNTrlh3ZcWmp1p2zrkPsR27d9lqe92+ee019vWrrrQDhw6Os3EqPgA30qTd456JFxGWhgT6ekWGrMkx2qai6+bE1PQY7OPKQKDPeMj7zcuOoe+jl47YvlImcK58IFz08hmHrQcw1mpdbSxpSz71mgR8ohsMnNlzTGQ+3pkALnz4w+ztb3+7PeIRF3pMDxNsLGiC/MNK7oH2elAB/l1p/Lz73ukeYztw6nRb7J7fXnly5EEh5sdAxVD7l3/5l9YdDJ0tMrgVEIP3zaA3sEaj7lG3+OcvrSy71w4STq/fsYlq0265aZ+7a8LY69NTttbpWrnesD4pCgB6VgnktykWrDE968BbrtXcp5+VAPEeTAjYCNyJxtKq0IE2SI38gv9PESMuIDMa2NzUpLVqVZtuNGyiVrMabLo/tEG/a2UmgnbPymxfrtrkzLTtPussK1crdtO+m+zab12XcvfcftQDuzyJ2wrpSBrufQRYrve7nl4kgnxk+SIwUXaRFwzAuriSVhJMpkgtTI4ezJZVdlM9ATF9gXsEdvUIeeioKh3bIKEI8JXgbZNkmhUZ51pEsthH0pOkqmiwjblyKEmq/PZsC+gjI/3GG99gz3ve88Z5vR4s4/y/POA7278bGPRg6Qh3ownu913zgK9nSppt0iB/5CMfcVBmILNcV7oCAL9aTuUM1zvrtriyaMdOHLfFxfkEqPiYj4p25NBhqzcnvNiN1aq21G5bsVqzASmOC2UHdVg5ANqcnbNdu3dbkfKZGeAPkf2A8oLZoJBcOjGU+gRAYFTWidjKwRYAz/7DyOvlsrXI/VOr2kSlZjUiyotlaxTMinAizKYAACAASURBVEur1giuiID95GQrVYkrme2/ZZ+7KC8tLtqg13cX01q16gZKdxu14SbAzwO/gDOy9xizQolR0g4A8HivsT2Amg+QkvebIpMF+NHVUow/Gnqj+6bsAdEwjLE9ArzfU5bpkrbUbwJ+STpKpkh0Mn1CAZbcy0/8xE/YK37sZfbQh5437tsPlnH+wAf8bbS+3wH3/r4A5bmPPtJ0C+Scd73rXZ50r9poJk07kwgY5A5+lZq76q6ur9ry2rLdduigra+vWmui4b8fP3rMVpfX7NyHPBRVxFZ6XVsgoK9StWGpZMVSNfnmI7UUzCZmd9jOs/ZYCYbfbtsIN0n89PHLzwAfWYcALYC+V0rMP72yzlyA5XO4oQ07Hdf6K8WC1Uolm6jWbbJRt6nmhLXKFWv1R1Yb4BaaIkNt2LdGrWozU1M2MdF0yWrfLbfYLbfcZLcfOuwrDYKx0KsJABsUNwN+9FOPnmbRt17++P7enPC4APYD8JXKQJ5tMpoC1jK4Ri8dOVVIn5d2r5WANHxNDNHw60w/MHxaUBOOAt6UjE5uqnnAJ/BKx2QSJLDqsssus4u/59GbuvU24N/fozw3Ru7y5TxYnuRdboAH/o5KcJUH/CuuuNL+/M//3NkswCTbDmAkt0wiVI8cOeKAv7CcApsw1O/aMevpCQBLQOQxFz/WVjt9O8wKYK1jBeoUl8pWKKUAq0GXxGMja87O2s49Z1ulWrc1QvVLRV8BuOHW2X3G8PGVL5h1S1kOHsDK++LIJ4b0IrCr5BG0aPvIPJWCWb1Wc+Bvlct2zsSkVYkX8DXEyIbdjht2C9gESkWbm5lxj56F48fs2muvtSNHjjqjhQWTFrrTa29i+HnAFzhLRhFAA96Aez9LGSEGDXDjrw5wA7ZKECeZh+99FZMZb2WQ1YogAju/cR6x/Djp6BgAfv6aZVjlXYAvSUepIRRfsJqVUkW357c3velN9oIXvMCoda38Xn6uB/4wyVaP0VrzQLypu8PwH0xP8oH47O6haxbQRze5bm/g9ZHf+973JsCo1sY1hb2WAmmFR2YLJxZc515ZW7Ejx47Y8ePHbceOWdsxO23zJ47ZkUNHPSL2aU9/ph1fXLEb9t1iq92BFet1K2R5WgBpL3wzHFptasoBHwmI6F10fZdtMkkngX6SdPgbtg/wu8umu20mqScbnZ67x9m+R9HiXTNy4HcwLBRsT7NpU5WKTTUbVmXyWV+3LrKVDV0GWl1esnP3nuMTBxPf4SNHPAKdHFS0A4kGxYzlrZOXdQS4+j0GQ2GDAOBpewzivNDtkZTkKs13ShiXB3yVDI36fPT1l9E3n9phDFshz5GAX4DPvjE5WnTJHAeU9fu+DR51uF++9a1vdWMsBvLoobcN+PfQYL3bh9kG/LvdhA/0Awjoo8vt8sqag/2nPvUpZ4kECCm3O+Di7G9t3RZOLHm2U0D/8O0HrdPv2J6zdzs7Jn1Bd7VrlXrVfvB5z7fbjh63b3zrOmuDzDWS8sFWR+7CMQTwB30rTbRs51m7rd6adG8cz78Dw/dsmsmbJ3rqEAPixluXe/ifAN9ZvmffxBhcduD3WHK8gkglMCy4y+ZEcWQTpYJN1mo205ywaQK6yAWE/aDddsZfyZIAkhIaL6SvXfl1u/mWW3yVgz0gZviMHi70C0BT8oomhuhK2ZqecdsI+3E8SSmkGsGQS5vzEsNX7hwZaCXlCNDZNqZOAIwVdKXJIjJ6eekIzKORNhY9kqQT0yB7UFm/78+etvnd3/1du+SSS/yQlVyZim3AP1NQYhvwz5Qncb9cRwR5XQCAML+wZO94xztcxnCQqaSITEAAQOHvE0eP2dpK21ZWloxKWAtLJ6zRatiOnbPWW19zbbrQH7nHzYte+GLbd+iIffUbV1mPDKvO7vHcMcP/Hvc+63XN6k2b27XbWtNTbijGOwhjrwM+IEIWTs/JkyBklFLQj0G+D+vPQD+5e3KODPBBoix6q0iSNlI29NetAhu1kU3XqrZ3Zs52TTRttLpqaydO2NzUhHVW16zf79ne8871iGKicwnOuv3wEetTArSfMm/Kxz7GlWgCiEJA9LMH8OWrL4MsaUvYZu/evf7OvjEtQwR7Jg954Ug2iisITQCSeuIqhN96WQlIAF0J0PScxeLzPviSdbhfsmWyyrj00kuNwibpfAUjxjKmat8G/PtleG9x0m3AP1OexP1yHVsBPoP/2PF5+4M/+INxScxyLUVoxkRZlMsc9gbO8A4c2G/dbtvO2rPLpqZatrSY3Bk5PmkSXvwjP2q3HLjNvnLVVTYkWAogw2e+WnGPHPdm7/Sgsjaza7dNzc5YqVJNss44yjZ567jmnwE+gU8R8DHu9snV44EfRTPqP5C+mI++DCDFtyfnsUKxYKN+22oEKRHQtb5uk6WynTM3a7snW1Yfma0vLVizWrFuZ5WjOag3J5Ib5ZGDh+yaK7+RpRZB/ui4X747jhbIr5NShogdc52KhB3HmZTKnp8IeQgDK6spl8hWVlwaodi3Jo2YEC2mK1FFsBi7Ii8enVOBXwJ8dbY2uYgyHV9pJPiN+4x+92MNn5Tm3a71shxBbPP4xz/WfuONv2HnX3S+A/1Wr23Av1+G9/ZJt1vgzrXA16/8hnvowDYBlx5SiNm4aDh1StG019sdZ/KrK8tu+Ny1c84mmnU7cuSQLS4uO9tj/+c9/4dsaW3VvnLF1x3sV1fXrdRs2KBUTSQc0IflYwzdudtlnV5/6J4wIwdPfCiReLLIVk9bXLB+ptnzd3LblLyTtk8l4JSiL0sUlqXsw33TjajMB0Ty9vpWGPStWanYjlbLZhv/f3tnHiTZWV35my9f5su91t7VrW41QhuSAAESQgKEPB7bA3gCyxYMmsEYbEewDDLGhDDeWDzAwMx/OOywMWMHHjyDHJYsi8UjCwSS0IL2FkKtpaVW71VdXVvu28Tvfu9mPRUCg2hVdld9GVFRVVkv33Iz63z3nXvuuQWpZEMJ2g0JO23JdJvSb9Ql1Wkq548B4JNPH5S9z+yXw4ePSB8pKOZxWAPTUJx1833dHVHsvUMhma5firUsX2FWF0SA3jyoWBSILT0PeBdt3bpVs2/zwMHjnoWXvxkdZ6BPnEzZY8aDSUppeX2hWqsPegi0oSy2TVme3bvFDNqtJzNzs+pHBGXHOf/+R6+Rf//vfkFCxqpqEdrZIq/Gx8kvy1yN74q/pp85Avfce7/82Z/9mWaaqruPAR9gAWyQYs7Nz8vCwqLsP3RQC51IH9evWyfFQlam8J2fm1UQDsJA3nD55dpdC+DPVxd1f30at8LIdVNB8QDOrY6EoyMyuX6jk/vB85OJmwWATVyC35e+tMhOtXjruPxk8ZaGLdeepURD/N2BPtJKHgCgUSEKlHi4S6BZfTkTSiXKSClISSndk0K3I6lGVYJ2U0rptOTzBam2+jJ1dFYOHeF655Tj58ElwShp4xXtBmo30lWNkdIr6qvPWsRAlowuimT62EpAkQC4KF8AWZ7buHGjSkGtc5fCLpy/yS6tqMu12CLAAvFcNQQrynLtLNjG6St/b9YYzAjQmRVOqWMW1Ha3woLE39/4H35R3v72t+tgcounxfS57h5/5g/mkHfgAX/Ib4A//M8WgR/1T3nHnXfL5z//ef1nB4yQD/LgZ2SJAD4jDqenj+pIQXT0WBusm5yUUjFSwIeaUDmliFx40YWybcd2ue+hXbJn79MCRYSlsgI+NEsm6wqryDNzkYyuX6cAqDYKCvguywf4ldKJaZ02lAlZfizH7Nr2NjJx4M5n9qxxlh9fTxLwlWeHIup3JZS+ZOguRppZyMlEPpJCqifZTlPCbku7c1H/hNmCNFsdVScx6AO/IIspjpvmDEvsMGDTsnOsV1RgDqmN4B7rZgJz18AXAM5+2C/gzwwJk2gCuiwALAjEyJqy1BMozqxNqcPibEViy/6THLyqmuLpXwrwXae6MZfPgQ1E0+3HisDYSwPyH7nmw3LBBRfocW1x4VqNJnpWV+/P9lE9IV7tAf+EeBv8STzfCCSlmJah8dx377hLTdP4GZA3zpx/bDJNAB/g33/goFIP0mfAfCjrxyekVCrI1MEDcuzYrCbW0NpnnXmGvPzCV8qjTzypPjX5QkkWUKAwIhDAT2fUSwdjMx6FiXG1WOBPAL7OUl4G+GT2ZPh2bqbeUT1+3KjlfnbFXn3E9I7KNBMeOEvdp2mn5EExREGz1VTAH4swYAukkgmkDM3TbUunDv+d1uydbJsuU6Zr8bPSI32n0MEyWu3lNMN3gK+Llha0nWukLTxk7GTvgL51NtPnQNxf8pKXDMYIcr5sZ2C+3LrBaBwWi+WAz3Ms5IA3SinOa8DXdxzYG+Db61v1mu6H51loWJyuuOIK+fV3/OeBwaE18Nln0Wf4z/e/0r/OR+AFisBzAT4AcPt371TAd0XXrIKqFf4AeACf7HHf/v1K+zCJihm368bGB4A/OzevAhkw/JQtm+Xi110qU9PTctd996jn/GKjLal8ydE1AGcmlL7SKh0JyyOybuMGB9AJwOcuwDL8vhZoAx2v6EYPOvWOdu7GgE8GmwR6A36tCcQPzex1YSDTdvw6fjvw+f1WXbP8fCBK40yWi7KuXNIGLhQ6FHqhZwB0QPTYzIxm5YC+K966kYw8lDqJs1+yeqezjwZxtQwZjp5iLYVhgJ79Afo7duxQkAfcWWxR8SQlnpbVW4NV8u7FrpfnDPC1SMvAGNQ28QLQabuBLUbnmId9fXFhMPQFRdYb3/hG+e3f/m3Zedp2NyM4rlUsj2vy9xfoI7yiu/UZ/oqG2x/seEfgR2X4BviW4dMgZJQAAATgAxjP7Nvn/NB15kFKJkfHFPBR6MzNHpNUbH89OjYmr7roQmHM2QO7HpL5xapUW21JZQvSy+Cfr6mvAz/kmVFeC7eZKO8AP+18843LB9zNaoHCrRufCOizjbNRs0Ys13kbUzqW6ceBBKxcho16J1HghWDHX1+6EnQ6EmK5EIhMFosyUSk7n30AfHFBpOtmPmDaxuI3PTUls7MzCoLJjlib6esWTpcts8CYZNKoFXh6vOSxWoCyAaTVxG16WrN8Mn/uutgPdwTJ7lrzy9FFMe4BMI7e7mhMgaOF2a7z7uFn9dDptAeUjvUGsE8y/CQ9dPXVV6v9MUorqxUYnWSZfbJz+3h/boe1Pw/4w4q8P+5xicBz3XbzHJQOtgqAgPLJMeADDoA9XwDH03v3qhYbsAeAJkZGdUbxzPRRmZ2bkS6DwTNpYVj2WeecLZtO2aJNSwwUbwJ6qYyE+ZLLHuG8w4wOwCazL4yPSWV0/FmAr8ob+HDUOrG3Dt/hy3GttAyfRYAs3+y7FfA1u362emRQDCbFB/C1MUu5Ht1eB6zjq99pScQkrbRIEeloqSxjhUgKnaYEqHc6zqefbcnu52ZntIjbbrY0w9diqi5KblHTpjIKugmpJsezRYLuWyvWkvHzPB2+LALw92T/FE5ZEAzkTZ9vRmbWtGU8vFFH1kGrXH7cQ2CUjmX41mHLtlwPixmAz2fh537u5+Qd73iHbN++TYfCGEVl2bwBPce1Zq/j8mE9AXbiAf8EeBP8KTz/CPy4oi2Ab//kNEHxDw0wQC+QbRrgt3C/xLO+LzI+NqZANauumXPC1DS4fSYrUXg88+yztMj70K5dap622ElJVBpxroxkvExCUpuFvmQqFVm3YaNm9WT4PaV2XAYP4GvGGqSdvQIjCWOvfF0AYmpHsFd2sPqcgK8ad4qoZrMcd+Iq6HNc7crtSwZgY1FpNbVDd6IyKpvHyrKxkJGoh7UAc3HrOiOA8Yq4ayJNxTxO5ZR0E7NT7jAwfOvFqp2YWjLO3TpdTZfPiFC1Koj95vEqOuussxT4bX5s0h2Tn5OAz34tezeahmu2wmyt3hjMpFaQjzN8A3xez3tdiLL6Gu4o/vAP/1Be+9pLdDG3wSbJrN7uCj3gP///S/9KH4EXJAJJSieZmT26+3H5xCc+odwuFEK10dRskn96htkDNvxt796ndKIVMkeyv3wupwVH9vXMM0/rRCxAn2QbwD91x3b1jvnuXd9VM7VFfBDCUMJszmXogH6UpV1Teo26TGw9VQESM7UgyqiHDvNvlbvOhEpJOArH6dp13GY/pQqgAbWTAHwVZALkVJNVttnV1w7uBJKNiPHPgRYFemrChu1ykOpL2E9Jtt+Wczavl3ImUL6/XluUVLutdsy9dktq1apMHT6klBeDXJgfy/qCzz/H0zF/1AlYVBKTrEzZwvNQO6hhyN7J9Ik9njuvfvWrtVmLRZV48jdqK2aixvPUASiwGydvgG+UjhZga/WBSof3zHT4xunz+eD8Wez4+7ve9S658sor9S4uCfgvyIfzBNypz/BPwDfFn9JPHgEtWA4KiQ54eDy552n1RgFEVC3SbA2mP9FwA5Cg1jhwYJ806nW1EVYL3yjShiD2q524Hc2/NVuenByX008/XTZs2ih7nnxc9uw7KCwVnVSoxUvdEovibEbCTFY6raYORMlXSm7GrU7AQtfv6glKUShoW9bvKB1XxKVJa8lHX/qofLiyBODrHYIbPg7VouuCVlXj+Bn4a5bP3wB8Eab1UdiN+m3ZmA9lohCppXKqzXDzhoQ9Cr5drUXUFqs6H2Cx5qZBBXQZc37cSaRZKJwqyYqvVnC1d5CMetOmTUKmb1k3dBpZPwsBwMzDZhSQ3bMAUEug1sIibZSOaeiTA0zI8O13vcuK51snC7csNsemp+SVr3yl2iecf/650moxSQvj6bX18IC/tt7vVXm1yeKaZZtYK5Dhk1EC+HjamDacLluyTLLIgwf3q6VCWhwIAzhklmGQkX379zobZWbYdrqSjUJ50YteJKfu2Ka/333/Q7LQ7Uuzh8KHoiwcdlddNNPZrGbyAHB5wzqpjIzp7+1e13nPBG6akxZd4+HmYLJ23sbUjnrox2ZrAL5SQAxlsQzfcD1GLTescBmEufRfeX1KwwC92rCB172W5NstmShGMlEpST4TSoAMst3SIi+maxQ1Z2dcwZWBLmEmUu8g1lkGuWfjQrXJQm0BNuBnUQPc0bpbcxYxZSjLJZdcoouwySH5O7w+33nPoH8AfwN8WzD4bhk8HD6UD/tU1U7XNVvZl8kzuWP54Ac/KG9+85t1ilW77dwwPeCvSkjwF7WaI5DkWu3neqMln/3sZ+Wuu+7SLBEO34pzgD1ZJqZp+/btVfAA8AErABjAz2XzovYLC7NOx99GAtiVU0/dJlu2bFJJ4b0PPCgHji1KDapEh6Gk4xm2gQI+vLzUmxKtm5SRsQkJsqHzlSEzDsKYCnFpOJp8fsJLzWX5ptyhhQrO33H4Bvhw6cslhO4OwN0tWNE25nuc06YuFM5iGW4fLj9EthmmZayYl/FSQZU86XZLi7yZfl/yjC1cmNN4YamsLQdRVoIgrYsXfqHLrQ/0PgTVTxAodUb8ienZZ5898N259dZble7BnZIHYA3Iswhz5wXHz3O8J9ZolfxugN/t9d3EsmWAb7UEvnM39/pLL5FrrrlGi8XODyglzWZbchEmeGvn4TP8tfNer9orTWb4li0CTF/84hflH//xHzWLzOTyAxoFmofCLf4q+/Y+JbXa4lJRVNJK6ZQKZc02yWxTAdx8W7+vn5iU8fFROfOsM2T/kWl55Kn9ModmPZV2HDfZOc216Yx0SaMxT8tFUhwb15mzyBjJjHGt1AEi7bYr5MagD0ECPaOZfgpqJ4zVO25B+qHibSzjdItBPIw8mbaywCjN5Z60hi1OkvGJ2VRfUq2W5IKU0+iX8lIMUg70uy3JhYF69AD6jH+cX6iq308mk9WGLDqULbu3D5iBPd95P/Q6Ox151atepXUQHsg07733Xrn88ssV3M1L32wZWGQBcqNmBjr72BSN31WZ03Ge9wPOPkHp8Llg8UAVdM3vfUguu+z1TsjEQsd1JYq2q/afY9mFecBfK+/0GrhOAJEv/qFR1dx0083qp8NzNvGKMJBFqvVxqi+HDuyTY8eOqq5c6ZWuaAFxtOIKt9AKDDMHLhnWVC4UpVwuys4XnSbZfEke3rNXDs/MKiecyUUuG1c1ZSg97YBicG1XpFiS8XWTkssVFPDZjgJxD8Mz9dOJjdMkrRx5hzsOirn9eFoWtsoJwDcuPzEey6loYuB36B4PTQHwB3y++yAwqzfVB/DT0sHYrNOS0Vwkm0ZKMlHKS577DIrV7YZSQLhLzi3MytGZWVmo1ySdDiWMspKO450s3BLH5Q1LgDKe85deeqlm49u2bZPrr79eG7EuuugizbpZXG2AOWBOsZVHkqO3nwcLQNcVY021Q9E2SQFRC3jrW98qV7//fbEnf1b3ybzjQiHnKZ01gAv+EldRBJJyOiscAhZk27t3Py6f+tSnFOCZeGXt+2T4e/bs0Szv2NEp5fHJ9pRPbrnuUYAIrv3g/gPSajd0UEY63dc5t2NjI1Ipl2TbztPl8EJN9uw7ILOz85LOZtz82hjw1fgMUzV0+QxMHx2RSmVU1TkoenQRUadjZ6Cmi0Uq7SZgxcCfBHxdzGJ5pmX62Jhpk1a/O8B+R+m4Yu7gsRzwY6gLqD+kRMJuTzLdtoznsrKxUpSxXEayuHE2atLtNJUiwnser53p2WPSbLaUmhopFgfFWKuB2LwBU1CZaoe/w+VD5RBfFtNdu3bJ+eefL6eddpoW2MnIbfbw8iKtgfpzddpq01Ws0kl669Dd+773vU8uvvAVUq83JZ+PNCSLizVtsPMc/ioCA38pqz8CSSmmSQN1lmoUyczMrCp1yObRu5M9AurQCbt379ai3fzsjKpx2E+xUFZqgOYmpXVKJe24bbbqzkcfOWXQVwqCIuCZLzlXgmJJdj++Rw5NHXE2CujVKayGGTejltuCLrp8DHbyMjI+KeWRymBCVC6XTQA+w0+gZozDB8ydTFN90eIM3wG66fJDVfO4AyyndewOw03Jcl+oOR2fH7CotHs6EJ1KQXtxTqJuWzaMFmVDuaiTtDL9njQbizoNJJMJpdZsyBGcRuec2+TkxPhAJ88+bVQhYM/feRBHy8KRvNL4hFEbQH/bbbfpdtaBC99udE5Sb2+NVcszfPzw3XN46LS1kcq6dDF7e9e7flN+9Vd/RcYqZT0XeHuKtjxolEOdtZYentJZS+/2GrlWpXbi3O1v/uZv5cYbb5R6q61gRFMVGT8FWYC/3agrn29AQzYKOAFSADtgBDip62aIsoYsMe88YbIZ2fninTpQ46577tVFpReE0qnWpLL5FJmfm9dRiBSMnZdwSjIlZy6mSpFeVxgACP2ExTALRIdBJrHUFCMf626FclJAV6mm4+pZGHqpaDA9y1E6SwBG1h/7M6BB0tdrC5cqdWjKCiQdRFrATfcZkk5HblOyqa5MlnIyUSlIJR9Jq7YgnXZTMnG3MjTJ1NRRtV8YHakMHC7tbos7KbM5ts5b4kn2Dk1Dlv+yl71sYKFMYR1ah7iafw7HMN09gM6Cy5cVbq0oa54/ZOws4G7BTkmn2ZKzzj5DPv6xT+oEs1KhGBvAYSf9wx3La+Rfg/faPl1r5ZL9da72CCQB/1//9Wb5whe+IM1OVwHFHhhoqb0CGeuRI7oImJQQMEExQjbKXQHbAlYqvYz95+H5S+WClMt52XLKZtn9xFPy9IEDUiiOSK3Tk26rI0GxKD0ycbVTiDPyKKs1gkqpoPLGRszdm2WCFXC1uBh3tqpsMy7O0rjlgJ/h51grR/F0rHgObjxRy65TZZixt5oNQwfs9Wz0LiFU1Q4ZfpgC8NsS9ttSigIp5yPZOFER6bREeh1dJCj0ArwslsQMGaR1x5oKiszc6DXLtoknAA7gw9+jzmHhI65PPPGEbn/OOee4juVeTxdgnrM7A2uUU/+chDkaWTzvI/uCErL+hpFyUZusfumXfslZMFt9I24S0wxfbRXQGa2dhwf8tfNer5krTQL+3r3PyOc+9znZf+iwAi0Agy6crJ7MHd8b0+UbUAEy3A0AUsj4ABL1xld1h7PjBeTGJ0YlTPfl1B2nKuf+0CM/kEazLakoJ/WFumRHRqVFZg/g6wDaOMuOm4tKlbJ0MqF0Y904TVhk+mznKBwM0aCIeOucyyaAHyf7sWY/GnjsL2PtnczUpmPpCBWyeqfUcVp8Nz6RDB8eP5PqSZohKb2W0F4VpUU2T05IIUpLlqlXjHRU+2E33GRhYV7dNQF6eHftvI0HjnDG1vcAQPMzsQO4iR1NV9A4ADwLx9133z3Q5bMokOEnlToG+Mbjm74ewKdBi/eJ94j6Adteftnr5CMf+YiMj43HdzZOm5/0t3eKLsfpr5WHB/y18k6vses0/zAaof7qr/5K/vlrX1fAB6z5bkodAJ8MEdCwrk+F18B13lJgBDj5O1mnDfFgGzL8iXHnE3PK1lPl6Ny8gj6FVzL9Ol2oeOFwMmksGNJuMjYAWyhIZXREsvDbceHWvUWBdt+C6qrSYfP4eRqyAGi7Ke9CP/Xh8E2j7/aQvGlPp1wGuzy7H2T+2Doj/uyn1DJZx613O+qXH/TaMsqdTqUopQKjHBmh2JJeryONRl1q9UWZPuIGnFhTFYBLHDkHYmWUjhV0zcGSPoaXv/zl+l7w+ltuuUVVPGT5LLBGzUDZsA+TYSYzfGeMVh0MteHYgDgL+jUf/pBc/obLB596FitVbyUURK7+43X4awwa/OWezBEw3nj5NSQtZe688275b5/57wr2ZuQFiJDl45MOwADoZK3JLJB9Q+vA+6PJZ3sWAoBMs/10Sjasn9RO3ckNG2VsYp3s3rNH9u0/JPlyRQeYMyAEXl4zfFQ8oD/FzEwo6VxBRiYmJZ3LKmjxoIhKZk9jU6B3E85G2TJ7A3P1o8dPX8kKB+oD7j8OBtuGqbQWaV0mn+iyJdt3js6q6EnTUNUXlWmq4QCZFswlqAAAIABJREFUfrcl6W5PJkYLMjZSkkzIfQyUS1vaLTj1mhw7Nifz84sDYzLuiszV0nzvLfO3RZQMnu2wqTDLhaeffloef/xxLeiS3ZsHjtE3ZqBmHL5l+MSe/bNo69yDbldtjz/w/vc+qyZAlOyzYpJRT+mczP/5/tzXZASS2eyzOk8T0QCUPvmpT8sPfvADBXzAAoCFApiZOqJAT+MPv1unLvvlZ7xgKN7yO9SPKoCwRqBg2m1LlA1VpomSZtOWUyQqluTB7z8ix6aPSlgqS5+JTJwLoItiB4SFqlGXy5REExPqs2OzXWn5b2vmiSFbRqdKGaWDlHPpegNnUZxCp8/Pzy7YWqbPwqHNVhRo1T1zidNnCLqkmIELN0/RICUZSUs2SEu6n3I+Oe2GlAqRjJVzUiqFkgnZrimdtsu8AXvUUGaJAF9uixfnYOAOuALG1oTFdbCQXnjhhYMBJDfddJP63diCanUV09UnlToG+HTMcmzeD/5+6qmnyp/+6Z/KOWeeoSocpbWIgamYEjF0DWOrc1j5jwIDT+msSZhcPRf9bwG+qRGvu+Gf5dprr1VwB1AAHjLJIwcPKFAA9mSJALoVZ42qYJEAyKxYacDF7Nhmo6bdt2jw8ZnZcup2mavWZNf3vy9hLi8tmq50kHkMLCHeBfwMX9PVWbgod8qlET0nl6nrXMR4oIobhAJgK6WTKMriswNLPxiW0ncNXPbQAnMqjOkcV6iFt7cB6Ig+e92GZLF66IfSY2RhP5QoyGqWD7XDohD0W1LKhTI+XpBiMS39bl1fB2DSwMSCyoIJCJNtk72bSmcwjyBu0CK25nPDz1A4dMLy2gcffFD3iV+RWSJoPOLGquUWC46SSel7R0GeY7/tbW+T33z3u9QmORMu0TXLAX+pO9jLMlcPGvgrWfUR+LcAnwCQTD/1zD4t3kIboLG3YeYAPgAEaEDZ6PSreJC28chsC5fPdwq9LBRk5NlMWhq4SPa7smXbVjk2Oy+j42Oy7bSd8v0f7JYZ/PQ7bUlj64Bck4yZTD8fSYjrJIDfaIkUC1KujEq+WNRjGHcP8GdCxjMmgJ4ibszqO4dMlENLhVx1QraqbmJgSkDGrpROesDnk90D3lnM3thPOyVBN5AwiJTTT9GMFYq0ahRQu7JhsiSVMlx+Xfl8GtfoMHZZ/owupsTOplgByPZI2i9og1SsdsJjh+Itr4evf+ihh+Q1r3nNs3j7Hwf4yGTZN4sBhWAa7bZtPUWqiwtSLjntvWb6LF7WfxAPYXfn5gF/1YOEv8DVHwHj8G0+SK3Zkeuuu07+7u/+TrNBMlC+Q+kANmTvUAMAumWlZJ0GTLg28sV2UDsATKmYl2a9IUW6N5H3BSlBeTM6PqlZ+sz8ghw8fEiCbFbSmUh1+kxkgtJJRQWJikVptNo4h2lHbmViXDtxdRQigKuyxJ767iAfVE0+1Agemimn3W8zu5YuXRuuEi9wHF/PHZWO8vepAaWjkkmeY/whUky6FnosBOT1WQl6jDsMlNPnLqSUT0uzMSdhqiVbtkzIaCUvjca81i6MEqEOQuwAZ+LEXZQpctyiu6QhMuA1CaU5aRLv++67T+smZPkswDZxSnsmGFoeBHoXZt20nAPvF3cJH/rQh3SxKORzCuP1Rl3yOSfFtQz/hz/5HvBXPxr4K1z1EUgWbRVwROSBBx+WL3/5y0odACqq6mjU1cMFsCfD5GfAS7nfWPXBz1A6vAbAYVuyWQqwxXxOGk3sB/oS5XOa3fI9m8tJlC/I0/v3SbXe0EEnZPp44QPSeOykaLjCWMyNj5JUFMnIyJgqVwB47gjwnQfMAXimTilIUoBkVjoLh8ouY8CP5+A6WohFo6/ArYCn39naZfqu9arrtPdORiSpngN8pX0SgJ8LWXiqEqY6MjFelPGxvEi/Ke1Oa+CZg4JJi+D1+sAPx2SuHE0lpfHX8myfCVjqaCqidRbiTjGXOAPuJvW07l3XbGX7dH0Bb3rTm+Sd73yn7Nh+quCgmU6xKC6BuQd89y/vOfxVD31r8wKTgE8hNJ1JS63ekq997Wvyl3/5l1q8BViiMK0ZvmX5ALk1WsFFm0kXVAtFRl5HdsmiQFFxbLQycHV0Xj1pyeYiBe1SZVQ95A9OsaAsSCqTlWyU1wy9o/r8tAJ+Ci0+ahyy/2xWm4iweVCgD0yn74A/TGfdpCs1DXMDX8iyTbppbA5LgTNYc7UDsnaz2FGaX7n8noK4Fm9h7XssBxmX/evfdSkR6TQlncYKGY6+LxNjJSmVkFw2HIgEoqCL0skycTNBs2asJOAnP5HEkuycwjh3BdhgsB8yfB7E32Se3AFAp5Hp210DOnzknB/96EfVjTMdpKRJV3VIF/FSQdYDvgf8tYmEa+SqlwM+Vr4oI3c/9qR8/vOf14HaWujLhEoJOH98BybWiGVqE6MQkt23bKvNWP2OFPOuSKl+O9Jznu/5nILxug2b1Ed++tisLNYbqq/HZwf7ZHT5HC8slyUTRlJvNpTeIdMfHR2XQrEo+XxRWt2OdNpYLrjO0FQ67egZHVCyZLmgHblxY5bSPOTtqsN30K0Dzsnw9Tug3pNMPFwROkfPLYV01C0OaPeRnnYaVclmAsmkGHRek/HRsqxfNyaSogmroZ1cALcWweOuZRY/W1STYG/UjtVeWHQptgLaxI2FFJ+jrVu3DjT6OqIwCLS+whfvC+BvtgpXXXWVGqTlc+5uKUy7xQru3rJ8D/ge8NcI9K3Ny1xO6TQ7fcmEKWl3+vKNb3xD/vqv/1ophnw2oxSEDUUB/KEnTILJ38ywC4AFxMje+RmAP3zkoNI4ABzbURzkNWHGNUhNrtsg2WxOmu2uHD464zL9eMYtkk1V8WSyEuVy6qLZanak22pJGOWlUCpKpTyq2yOvRGcPtw+lg+mX6tpj2gKKfDApS9N8V8jNcEegdE4QA716LrusX0QycaAczYM23ylbAHsemTCQdr0mURa5Zl+ajQUpF/OyccOk5KO01NvzauZs2TgLp84QSKUGcVqiX1wNIrkAsOjyHIBPMZ3FFQdN7nIo6LIAmFoKiodtiTd3V4D/ueeeI3/0R38k55x9loK9KoUY0AKt1esOsnwP+B7w1yYSrpGrXg74bTdoSh9HpmZUsfPYY49phg+AAB5w0GSpxuWzCJgm3Kx6+Z1MVLP4KJL9h/br9gBRIZfTrFlb9rNpNzS91dW2/1yhKHMLVZk5Nid1JjnFQ07CUlE6FG0pIpfLujjUdbiHU5UUSxXNgAcKnl5KM37lx3t99dTXbDlW78Ddm6wT1igMnf+7cvl8xbVTG3Ooahz7TAymaMHhg/89lWyyAAH8WC+0W3WlS9aPj0llJC/N7rz0+o5iIUYAMZSMFb6TmnwD+iTo25AUwJ3uW/6GkooF9JRTTlHANysLftZrib3zWXivvvq/ylVv/0+Ot1fPIvfAF99TOj/8z+45/DUCgGvtMpMqHe2oDB3FATaijLz55lvkK1/5iszNHFWKAHAlgwSsAHCbdmXSTDPyAnwAI5QolbFRqTXqjv+vVSVSeSNDrpoSBmnVo6svT5SXcnlEv+PaOTtHgbgpbWiZfN7JNSmw5iKJIqcgancdTUJzFQtLsViSXCE/UK1oQxaWxWE4kBsOLBi0YIut8pIrpCvaqihTPwrmqUOZ1gq7CpSx34/bis5a/PLhiuDwu9w3qP9QOV+QdesrEkRtaXdqAxUOdz0AM3dJLHyAcvIB6JsO35rbyMqpj9A0xTVzd8UCTNZvHbZQPywmPMxu4Q1veIP8/u9fIxs3bniWr73GwQP+c/7Le8Bfa0i4Rq43meE3Gi3Bd57ktllvS5TPKOB9+rOflXvv/p4CkFELgA1ZPkAPR8/vgI01DBnYVJiKhWonyii1szA3K816XRtps3jh93oKVuvXrZNFbfbKybr1G/X71NEZBcQ+82LJnotFJzdEk48DQwGlT1H99TkXdsrxOcdC3t1ZWFdxt9V2tI7N7HU58MBDH0GQewD2Vsh1Ngt8OcB3f9dpulrkdS/i72TKuUxWTdOgRTLpQFqNhmTDUDZvmZRiOSWttqt9cE6dblvPmUWQa4QC033FC8lywLffWRwBfMCf10ENWcZPId1x+IuSTWdlsb4oGyY3yO986Hfkjb/4C1ofmRwblTazenH+pLnNc/ge8NcI1vnLTEQAQBmAYzzwAnyrVesyM3tUPvaJTyjnnHR6BLAOH3Aa8AP798cSTKfbtw7QdBBIqVyWdRsmpd5qSm1hUbPSTtdJFbWgqh7HTq6JIJLfuTMYH5/URWL/4UPSVntkANsNNu/26JZNSZgrSL5Q0sYqKBxTprBgsHgB+tl0KJk+na9xZ64qZpwyxxVw3dBzA3wF3tg9E34fQEdrj4+OG3IOMAfO2NMsGPh7DNbaGdzvqy++WiKHfdm4uSypdEuzbhQz2WwozVZDlU745Zs3Pt9tEpZrvHIjJa0gTvy5GyA+eqd15LDy+GxjrplT04fl1K3b5eDhA/JrV1wp733/e2R8dEzv3FSBNJjc6/8FflQEfIbvPxurOgJJM7TlxmgL1UW59fbb5X/97d/I/OycSgPNmndhdkHBaH5uTimKes1ZLgAsgLW29aNEGSlppg/As3BAO7CdFXHNhsH8d/iuXboYfUlfpmfnZLFR04lNQSaSMFdUzx2daSuBVEbGNXtnsTAvGdfNmpdKvix9DNpUXePmyAL0qrbXQi/UkKX4sUWDSjWXuO6gi+WCZfnxNCwDexaurrMUNjsGK/hm0mkJ0h3Zvn2dpEPcMxvS7tSdBXKzqvUQZgUD1hYPa7RylI772BmtQzx0lvDoqN4hTB8+pD+bTfX01OHBefM+IcPEd8cas1b1h/g4XpwH/OMYTL+rEy8CPwrw9ZZf+tJoteRz//N/yO233qZZM5kmIH1s+phSC/wMPTE7M6dZNpk9D/V16XTUImfjpk0DoKIGAPhZlm8yREDarHkBKdXpj1Sk1m7KYrUui9WaMuRBJq9eOwB+h+w6jCSXz6s80wqcAD8PlDpw6WHso2+AalOxtKN2MODD6VSWwN5dR9inw3apQUnHH8aArxt0unpcjqWvpRFMO3jZWUt27FgvuXzKWSG0nLVCq11XKowMn21VtRTPEbBmLHoITH2jcY0tGcjqWWixvKDozeLIPurQOdmsLsgMJf/gBz/owf55/Lt5wH8eQfMvOXkisBzwrYPWAB8QfOjhXfL3//vLcscdd2iWrwNSDhxWKgfwIeME8FkAemrY5egZAL/ddV7wABUZKdubJw/PA1Lm4Q5gGvADgplcJCNjo5rp031bqzdksdaSJll1JpI01srtvgTINuniLZQVPHWhqrk5u7kwrQViqzNYo5V248bdwtpkBcX0rLfNdd5GQW5pPq4GJS79xhvjoqkLh1I+z5Z0AvgbNpRkZNT1HBjgd3stt0jOzmjsoMI4P7OqcD/3BtYLtoCx2NpYyalDB3XxRarJndNIxZnXnXHGGTrYBNM1//jpI+AB/6ePmX/FSRQB56i41HHJ75blAorNdltyUU5u/ubN8sUvflFmZ2YUvFHBAFZk7LymulDTn7WISnYdD9Jott2sVWseYrGwoiPZ6MBKObYH5tjGZ7MYlUZKqubJRDlpdLqysFiXxUbT6WPCjBQLI9JStU5fvfXJeFWtEzi9/OIcssW2Ol2y7+S4wUEdQZzMUgerJLJ8tU8IkJIm/GQSGn13B7BUi1Dg17uGuACcakuxmJING0f1uPXGgpsolXLyzLm5YwrWLFLmnunuOpgb3NfF0ewriIUNnOG4AD6xYwEgnkhqifF73vMeufLKKwc21ifRR/GEOFUP+CfE2+BP4oWKAGBts2qf6xjqDwbATE/JV7/6Vfmn665T2mDzJqcBNylgo9bUrDVJ2Wim2nMzWE3pg00AoG8TtbhLIMM1SoMs1waBuM7/ngJ+oVSRbC4vfS3S9jTTX2QcYAjFEwqdwngYcEwKt4VCSYu3Vvgk4zcLAgXkeEGCazeQtyzd6CaarPqqz1+a67pknRwXddHmQLjHmT6UVhLww7AlW7et12us1uYc3ZPuK0gb4Nvx7H1wyhyn2ze5q1FfADznTtHWqC/ic/jQAXn9618vf/AHf6BWDP7x/CLgAf/5xc2/6iSKgLXxJ4uVdvoAfgsPGxqyjhyRL33pS3LrrbdKqeg8cnhAOeD7rtTOrBv2gUumPgJnssY2bA/Yb9q0SbNTwB4HySSVoVRQ7PqYjRgg7ubnuuaqkuSLI+qu2Wx1ZAGKZ7GuHjx47WPHgIqGdDcdZCSdCWXdug0uq+65/bJYKfB3nDWxTruKm5W0OBsDtgNh5tQu+e2wnZNuxjp9ddWMRybGdsZw+bpM6SKAFLMup+3cojWJxaoznQszKb32+Xk3SSw58pDjcp5k+EaNmTSTBcCsq49NTyng62JYKKjFA26YP//zP6/xtIa45Izak+gjObRT9YA/tND7A69kBMybPQn6+rNy23EhMhXI9+75nnzhC1+Qfc8cUBCGjiBbrVbrCurIDxX0Z+f093RsocDPVqyFy0dDToct8sQDBw7oIqFOmlE0AGXsF+hkRTcOmGN3jBSzWBmRMJdTHX690ZFqoyF1NPpBqA6casOA1TJDs4Ks1g7GxybVzkFVRnPzei7INVmktBAbUylIKi3TBvCDeGKW3QWom2ZcuNXnYorHjUN0xVtbtDrdukh3UV58xg49B8vws5EbJL6wMKd6ehsdSTzZt5NwPnvmLQsICwF0GmA+e3R6UBvhmi695GL5zGc+M6DIftwivpKfq5PtWB7wT7Z3zJ/vcY0A2ScgnCxofv0bX5f/+3+u1YwfkAa8oFD4vm/fPgUtwAmTryhyXDrZKosK4AR4kamS6QP68NgAP+BrfQGa1fY76tZpheUQbXsmkihXkEK5IoViSX30W52u1OpNWajVpKXOn5GUShXJF4pSq8ea9gCJaFmPW8jhV9+QxfkFXaxoCHMg25UMdwZWdO52lIoxykWtD/DfT6W0sUppqLazeLBMutfpaoatIwZ7LckETdm+Y4ty7cgyNfuO3B0Pskya11jsTK3DtZoOXy0oYtmmuZIyaIZtkGUSO94b9v2Raz7s3DDTS/Gy9+64fiBW+c484K/yN9hf3k8WgWa75bj1dCjzC/Nywz/dKNdff/2gOAilY5p6bcw6fDjuxj2q2yRBHyBiX2S0+MHgEwO44fUO+CM3JItlP4glUynniZMvFFS9AjirHcPomJQrI5KJ8hJmI2l3OzK/WJeaevdwAxBJsTQm2UxhUCNgYEo+cmoXwJ9OXLM7UK//mTn93Rqa6s2avnZQ7MUlv9uVbhsnzI7kstFg2IhKKtWfxy0GTG4kwz9t51bXFdt3tBZFW2dCN6eATz2D13LNRt/Q2ZscMKN3S2nnP6Sg3m7pcVlwr7jiCnnnr/8XvSarl1iN4id7d/1WFgEP+P6zsOYjYJmmcdOA9YGDh+Uf/uEf5IYbblC6AoAFlHC0NNsFAIuJWWbFYOobx/nXFNDoHN2xY4f6wgDkTz31lN458ICbZttur60cPCBmHLsD1JjbL5WlMjIq2XxO+hKqjXKj3pJmuyftXkZpHZV5Yhvc7qn1AQ9+37jOFZGxWyZTn5tb0LsNZwdN5t1VOwQrbmOjYN2xgDMZ/gAsoHriXxw11pHawrQCPrYImawbJI6ZGvtj/CCLDMVui/GScZrT7vOw7yyQriidVVM77k5OP/10+eQnPynnnXuOM4yL6Smf3T+/f1sP+M8vbv5VqygCSfAAlAEeuP29e/fJn//5n8ujjz6qgE9hcr7qaBkeADdGYk5z7lwdB3RJ26l3DOgARKY48VpcOqGGlN6QvtIq2lxUdbLGkXJFQU8bkjKhPpfNFWRkdFxGxsclXyyoy0Gr3Zepo4tSrdXVqoDsmOyegm+jXlfwJ5NmMSiXAH0GuIw6Cgsw73Zl796npFanwOqmeHWarcH1qYImpnRsMVILg8H0qrbks33Zcsp6zfCjnNPaQ/W4xbOjRVtA3+4q1BBO22wDvT4bJk/M7a6IYzWqi0rpvOUtb5EPfOADzqY5poDYtzVtPVchfhV9NI/7pXjAP+4h9Ts8qSIQk/fdTjzkOh4jaJz+448/KX/xF38h37vvfi0oWicuDpezx45J0O8pWJpZmDURGe1hmT4gBrUD6AO8Tz/9tDz48C6p1hoOqHHNbDel02o4pYtOuwp0kTG7Y8YmAtiVkTEplcramJXLV2R+saaZOxlxfbGqJmLlfEkqY+M6YFwHh1TJ+gMFfqgRnapVLMrYSGWwMJkKicUL/t+uBZAGyAFqZJnWUBaGIpViKBOTFb2TkZTz/CHDdwtKWykd7iZsOLwtFkbpsLARP2LAYqu1gHZbDu3fJ7/8y7+sYH/eeS+Req02qDfY58vqISfV523IJ+sBf8hvgD/8cCNABosnjmaNzaaOJ1SaQWWDjsC488675e+/cq089NBDCjoAZYthJ0gs6/jgtJ4t2YzlnIA+dw9m/sV2ZMJnn322gv58tSaPPPbYoKBbYgJXlJF2s6rF0yjnCqyAIvvAKpnkOMrn1YCNjH9s3QZt2qLblsIu2fT0NA1ibs5uD+0+U7JSzsETf37HnTs1TilfULBlAQC0oZk4Ho6fnD/gb4VWpWMStAqUzuEDexTw2Uen23B3JQzPUvlpUzN8A3yjilxW7jh89kmMWEhZFNDYqyNpsyHXXHONvOMd73BNW2rM5rz9k93Tw/30nHxH94B/8r1n/oyPYwTQ0yNz5KFgFk9JAViRt0OP4AB51z33q3/+I4884jpas67pqddaGrJNhkyB0oao6ASs2N5ArQeaTQVEgBXQf/FZZ8vM/Lw89sTj8sQTT0idJq1MKFEmHjSecnw8YKg0UxCodz5DTYrFshRKJekGgUxMrpfNGzfJyNiYRNm8NJttrUEcPHhIpqdndOxhBxdOKCQMPNX00h0DCifJy5sixygcFrekdp+FCKB2tYemROm+nLJ1gxaIW21Xt4hybgFtNGq6YJi/vc0dMMC33gWbKmZFW2L0qgtergZpZ575Yr0eFkJ9j2I//WT39HH8OKz6XXnAX/Vvsb/AHxsBQC/m27NR5Hx2Ew+oHZQzAM39Dz0oX/7Sl2XXI7tUpskdQD5WsZhGnywVagWggxMHqC2TVYuGalW5c/jpDZu3yKsuvliCMC0H9u2Xe++9Rw7s2ytRJpRCLivtZku19QDkINPP5mLTsEBHHpYqZcmXipLP5iWMsjIxvk42b94ixXJJOfyDBw/LkSPTsm8/vQCLCvY0bvUo7rZakg2z0mlRYHWLk4G7gasVVPndFgNV9eDfE9LY1ZUXvWiHbNy0XppN/H1qko3o4O1LtepoIRRNXLeBtHXa2oDy8fFRwZ20MlZRIzcKyVgovPe979GBNWxXyEf6ncVB78D0LqWvdz7+8ZNHwAP+Tx4rv+UajYBRCID/Pd+7V66/4Tp58IFdA8km5mZQIQASGb7ZHezdu1f56aSlQJIPB7DWb9ggr3nNa9QMjEz4zjvukEcffcRJM7FUSHjvEH5UQoCcFYcLhVw8uzbUYi4LEedCZg79tGP7Tl1gKJrOzbmJXlMzR2X+2KwwGKbTTjllDxm7+tQ7Tx774pgmgdTaQhgq6MLlU5QF9Ldv36YLWL1e1eMA+DxY/AB6l+Evahys4G3NW+1GU0bHKlKvNtSmYmJsUufUfvzjH5edO3eu0U/cC3fZHvBfuNj6Pa+SCJiyBLADqJ588km58cYb5aab/1XSQSS5YkGBDSAG+ChUYqkA8MJfk/HzRVbKNmZzbHp9APS8886Tyy67TOme+++/X26//Xbt0DWQ5NgmWzQQpulLO2oZPxgDsVk8A/gcn78jy+S82DfgzWKiBd56U6aOMCS8o8/xZZ77ds1cL8dl/8blsw/Hxzvp59atW7QmwesbzfqgG9ZmCzgO3wG+yTK5BuX7+85vX43kSiXd3/vf/37l7j1tc/z/gTzgH/+Y+j2uoghYdm/Zrw3coInqO7fdKl+98V806zYTMDP8AsygMgCtpFLF6BnL9AFeMnFAj8LpJZdcIhdffLEuIPfdd5/ccsstWhOwJiQAUbXu2sjkxh4C+Ea5mAqG7QB/Gr+MntHaQyYzKDznciwILWm3HCdvXyxMqraJZaUG/lyLgb9RWDxHd6ypbJh2ZTSLs1dw4wrJ/g3YzSiNY4SxrQXnyD5e8YpXyJ/8yZ9o74J/HP8IeMA//jH1e1xFEUgqQqzLk8tTwO515frrbpSv/79/0Wx8bGxs0AlKhg0YQukkVTxQPjYY3WwCAFhAHQCkQevCCy+Ul73sZSrjRHVzzz33yJ133qkLCCBOxu4cOIPYzdNZCxvNYy6UAC/7BEgpqpLha/E3zq7ZjgKwPUzTbouRdtrG2b0phdgfFM2ePXv0ml97qbsr4e9u6lVLz4WFxwDf6fBrsS2y6fAdD5/qOiM0jsnC8bGPfUwuv/zyQROa19kf338mD/jHN55+b6swAmZpbH4y5nYZ6CAPkW9959ty7bXXahct4MrfAart27crSJs1MuAPWKLZN9A3oDSahLsBqJEzzzxTM/1LL71UwRCKiIz/gQce0IxZ/W6yDuSxWDbdfxLM2caKrpbdA+AsGIC0+ugErlCbXDB0elWsKAK4+Z1MnWvhi99Z3CgQn332eZKL3B2KU+44+2fO2YzmnGNmfeA3ZEZ2ujB1O/o8C+Sb3vQm+eM//uNBPcQKtKvwIzW0S/KAP7TQ+wOfzBEACFXlohOoRO5/YJdcd9118uCDD2p2a1krwGgLhWX6AD7ADm3Dlw0IISM28zXztjnttNMU+DEOY59k1rt27VJ56P79+xXs0btrU1TMrScpHKN41B8n/uLv6nyZTmvBFC8ffrY7hCTgA9Y8lkzP+grOGMOtX79Rtp6yUx03rXNXtZ7x3F/C9GPUAAANjUlEQVQAn+yea221nH+PnYNRYAA+rzUqh1qG0WYn8+fjRD13D/gn6jvjz+uEi4CBmqlWFAj7ItVqTYpFCrTTargG/QJFA3hDpRhvb0DG86bX33fw0KCgy90BGTjAr577zaa+lmycu4ULLrhAv1hEsGbAouF737tLAdWBqjOAM/A2ADfANm7eZKLORwcbBDdRPOmaaby9DRVXaWShoJ2wfPE8iqByaUL6WOPHU8mDtDNfYyHjOg3wOzHVY8fmWLpI9XtKXf3Wb/2WvPOd79S7B+48kovWCfdBOIlPyAP+Sfzm+VNfmQgYLWKAbZSEAuqyU5idnZdvf/vbctNNNykNYy6RgKUN8+Y59ZzpduXQ1LRq9qFpAHmAUGWPsQ0w25EpQxORWVOEZa4rjVvbtm2T0dGKqoboAqZ5y/aj3arxoBADc6tBmFKGzF4z7p5zxjTJZJI3ZxHhus3jH3DmPFRtlHIdvN2Om/ili03oOmjdDIFqwmeorfsxwLcCbiGbkVe/+tXy6U9/WrtsTZnju2lfmM+2B/wXJq5+r2skAt24I1ftit08FW3Uuvfee+Wuu+6Sb33rWwNKB5Aji8cfB1Alk29g7ZBOa8ZPDYCM2LT3gKPZMyQ5dQAXcKTI+YpXvFyBHyBmG5wwn3nmGd0XlA+UDPu2xierJ1ijldkSJ4HW+H4bzs4iA4XD8yxKtvhwLa2mo4q0AEtdIdbgs4hxbLJ8XkOGz4Pt7A6E6z/r9BepKud1r3vdwIbCagBelnn8/4k84B//mPo9rqEIJDP8NsNJ1OJYVOMOzXLbbbfJd77zHc2+oWKgKwBg+PitW7eq0Zl1nJKVA5IURtnG3CEBQOP0eQ7wBiwB2g0b6KzdrPbELABIOynKsj1/t65fMn+zKgaMnamb86h3Hjk6MleibE4HqYyPTUi5UnITsfpdaTXb0mo3hS6vTDaUMO26adWSOZZx8raT4XNcjsH1s/g4j3s3NMYmgxEHFpHf+52rVZXDedsCx35Uox/bRa+hj9MLfqke8F/wEPsDrOYILHdsXP47gIu98je/+U3N+M0RUgegVOuybuOmwTQo+HsAEXAG9KkDkKUbpQTVYwZiRgnZWEWe584Bfh3g18lXMY3EftV8LaaSkmZoC/OuISoI8L9hGhULEA1YaPGb6rnDIJOFhap21uLWWS4X1fwMqaUB/qAuIK5r1wafsHBRg5iacj0JnBvXxCJ19dVXy1uv+JWBXQILhWX1yZ9X8+dnpa/NA/5KR9wfb9VFYDn3bbYBAKvp3tGs33HHHZrxQ7fwwAqh0xYpjTi3SRtmDu0C2KPm4TtZP1QN4GkKIBt4AjDa4HJT6fDdGq8AVueDXxmAqfHnAHOxUFKQt+zbMnDV1LedvTHZuA0T52e7JpfZO4WQFXkZpsIdCK9jseN59mM6fJNgMsXqd3/3d2WsvCRjTXbzeo+cF+bfxAP+CxNXv9c1FAED+KS00YzICINlqwAkHbo333yzyjfnFxek1w0kKuQHE6uM4weUAV2ADw6crB8NP0BqCiDAGSBOFobtdcaVG2CzmDjtflYXFxuC0mk7Dj5pecA5m5yTn7lroEbAa0xWaXcyLDa24KnVccspjJZoo44uAJs3O9tj7lyuuuoq+fCHP+zuQrKOekpm9ubZs4Y+Qit2qR7wVyzU/kCrMQLW1WpaewNK+z0JZsZRA5Lf/e535Zu3fEsOHpiSY/OOr6cYa34yADlZuRVwiZ2Zs8HFA/6AqiuIulGBlrlzTBYKG9bCPpxDpZNfmj+PSSBVNhqEEmbSytkjrUxJoJz+ls2nSLFUkHyuoFw+Ngw0V8H5s09A3BYLvduIp2eR3VsDGueNBJRru+iii+Td7363vPIVF+i50DaWfCTVOdrnEHvgr8bPzjCuyQP+MKLuj7lqIkAWTuablDIms2MDX7tga9jidcym/ecbvi6PPfmETsDiOXPWBPDh5MmC2b8dg/0BoAA9mT56fDND43f2wQOg5DX8zTJ7nmP/xrezndPDM4iEnzFKK8jICMddp1x9NpvT56F9UNrYnAC4fc6FYi7AzhfntVhdGNhJWHOVM4wTlV/+xm/8hjqDEodCPiepWM7JudhdicXSSzOP/7+JB/zjH1O/xzUYAcDKAMv45yRgGdCbWyYh0ruDIC0P/+AHcuutt8sDD9wn6PhRtKRS2Da0JJOhUIslcV7yeXx0RqVUKmiRFZA1jpyM2hqwWAz44k4iaa+wnCNXa4WUm6lL9m1FXnPcZIGAjkneOdgiYccF+FVlVKvLQq0q1fkFma/Oi3Sxcna++xPrJ+Rtv3al/MdfeYtMjo1LmA0lsDkDPeelszzLJ15elnn8/5E84B//mPo9+gj8xBEwWWet1pBHdz8id991j+x6+EGZOnJUG6JyUUHSYUqEwSDSlWwmJyOjyCYndfAJ06BSsc98snlK7yDqdQV9HlZYtaYx884J02ldFIzy4Xnj+62BitdatzD7YqFxNFJP8LPXgm+zKVWGv8zPS71Zk2wYSaGUl1dfeLFcdvnr5bWXXCqlctlNFQsCnTOzXNH0EwfNb/i8I+AB/3mHzr/QR+BnjwCA34/7dWHOFxYXZPfu3WrPgF8OWbsVMZOSTFXiRJGMja1TP5/k+MAkR5+kR4x6MQBXoI/B3KyQDfiNouEKWTzMtsG6jV2htiepbk8WF12RlrsM9klT2LnnnqsD29/85jcrLZU0nrM7IM/R/+yfn592Dx7wf9qI+e19BI5jBCzD7/a6kg5cCbPX76kME2UODpnf//735fHHH9cs3Zqq1CZB8PFpSqFYVL7fLBmSXj88n8zwjQayQmuv67z0ydgBYNP3m0zTJJ6W9UPfmDIH6mnh2KzMzTmHT87trLPOUq4ei2eM30z/b8dlP7ZoJButjmNI/a5+TAQ84PuPh4/AECNQa9QVFENmBT7HY35hXgu6Dz/8sDZwoeEnmyZjRtUjQVbvD8zegF3Y9Cs3lcrNxLVM3wzgBn46z0H3sK1l5Fab4Dm4fgAbcHc6+znptdoyOTmuQI/j5Utf+lL1+2HxsUYvs19OXp5JQb3efmU/fB7wVzbe/mg+As+KgGX40DpQOvYg4wcwM6GbD9tsNdUaGdDHpoF5uTRkNVpLUkvLnpOcPFm7AbiBP/szJZFtm1wUlm/PebAfm1ELWHPngJrngvNfKjt37lAKB6BPUkgcxxaO5EXbaEcP9iv/z+ABf+Vj7o/oIzCIQBLwraCqVgeI4EWk1W5JNuNULMb1m10DTVz33PeAVKt1lWha0TYJ2Gjxk+BuoJ/U5VtB1hw6bYSiLjTNph6bfZtdM8COP//5LzlHzjv3nIHKxnT5djfA65K1gaQ3jlfgDOefwAP+cOLuj+ojoBEgazbuPRkSU7A8l6eMKW5anbYcPDyl2T4FXnh+LJnZpzVe2SAWo1CSGbdKH8UpdCzDN4DmXKCEbHYt+9m5c6fSNueff74avxUKucE9yXJ7CV5PsddsGJ7r7fZ+OSv/T+ABf+Vj7o/oI/BDETB74WTmazp+A/jnco/kDqHTd+AKrw7tA/jD9aPF57nl6pwk6GfTS3p+OymOA19PjYDBK2T0NEudfvrpUqmUdDMasdQ+IuVGJNodgzNic3cnelcSLyb+LT8xIuAB/8R4H/xZ+Ag8rwgMKKE+4Gp+/F0Fe8zWAHyKvHjYkP3jVGlGbDabFzdLpJMMUAfgzW1zcnJSnS5pygoC7gTg5N1pWsftUtXheZ2+f9EKR8C/Xy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+P+DEL3Qo3LY1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7650" name="AutoShape 2" descr="data:image/png;base64,iVBORw0KGgoAAAANSUhEUgAAAXwAAAF8CAYAAADM5wDKAAAgAElEQVR4XsS9ebBvWVXnuX93fO++ech5BHKAnBgFFbAERBAZGqUCEBzaoENth6AQrbKK0go6+KMjOoyOskPtqlTLwHDAbrQNw64QREtFxhwQSDNJkhzI4eX05uHOv47PWudzfuuevPflSyqNvhE3ftM5++xhre/6rrXX3ns0Ho/H7Rz/1tbW2vT0dFtfX487pqam2kMPPdTe//73t7/4i79oi4uL8f22bdva8vJy/D4ajeKf+/gc/9Oz8d3MzEx89jdevbZeP56ajms3lNHdx/V9uV35tX7cwx/NnJ6Z4U2895828Z5XyuJvaWmpraysRLn82Qbec93s7Gyb37atzc3ORp24n2fynrbv2LHQtm3bHs/bvm1bfMefdbEt9iH3UybPpHx+pzyey6vt4Xqu4a9+z3X0PfWm32u5/LZKG9fX43f7+8SJE3Ht448/Hq979+5tl156abxu3769HTt2rHEN9eL9Woz5uE1Pz/R1OH36dLSdZ1vfM2fO9GPLM/m99ivXOsarq6uNf/uftu3atas973nPizbcd9997bHHHovncY1jQv9EG8cph/xGu3bs2BH/tIO23nvvve2JJ56I37xmNEIGJzLpWCiPjjXtpl/m5uaij2JsVlfbxZdc0l7+8pfHd4cOHYq2809frK0ux/jRF7Xdvq9y5BhW9VNfbFP9zT6s3z0D1e3HwHKUW9tInan73n0H2nvf+97oQ9o0N7+t/cV//a/twQcfbDt27mw7duxsB8872C6+6OK2sLDQxuspr5RH38/Pz7cnn3yyffELX2h3f/3r0Tfbtm9rU6Optm/fvnbJJZe0yy+/vJ1//vlt//797cCBAzFGX//61+M+5Ec9px+QD+Tv8OHDPb4wNuqi7eE75JY6XHjhhe2iiy5qBw8ejOcdP368feELX2h33nVXW11Z6bFJXZ+amm6rq6lX1J97rr766rZz586Q/3vuuafdeeed7ciRI+3EiWNtdWmpjaZSn/mdfqPe1HWoryF76xP8UxboM2SLf/BB7ItKdH/nOtYA+DihK+Su3k//iHV8P3omgG9laRgVvOuuu9pHPvKR9rGPfSwa60AgRHS+ICAgR6MCqGd74OE7G0snCOAag1CSmQTWvG6isCqI5XuvjazGhLrwuQ4I76m3yhcdMhqFcvO9QGG7BSa+R9gFcsBF4ArDMj0dwMU//cA/19o+3tNX1bhpcKy7gkwdE/AQsKl4jobB9nAv31seryjryZMn45m8Uo59yvhQf8HqyOHD7dCjj4ZAP/e5z21XXnllO++880LRbNfxEyeiHNpEG1FO2oXAamzsH17DuIxG0U5+55mCiuOk8bKt9AsAgNI9/PDDATL2C0aLThAMQr7XJ0aaewAQQIU/iMgjjzwS72cwpsvLUZcqb7ynT1RaXvlc5Zw+oJ5Li4vt/AsuaC996UujXwAp+oPfaB/9VAFfcFcBK5irmBpy21+VXVncTPnP9t2wjGp4hgaHz/Qv4whgXXrZpe2d7/yhAEvGizb95Sc+2Q499ljI79zcfPTBZZddFsAaBLAznsjBnj17QoY++9nPBjYsLi21bfPzIWv8A6TIFuO0e/fuXnYYJ8GeMukrXqkDcgRgnzp1qscJDapt09gw9tThgq6OPIf7br/99nbHHXf08o6s8AyJXZW/Cy68sF126aUh/5R///33t6997WvRLvrjzJlTbbqN2tx8Ajb9wnU8hzaIL2JfA7/GU73uiUPIWhDH+fn4l8RsBfJnM+7rbdyE+SFJqIAf/XWugF8Fh0p/6Utfah/60IfaJz7xiba+Po7GLy0vp0J2VmV6RoCeiu8CsAO4Z9toKj/PBPNP9q8yTk1P5fedVzBueW3/e3gOeBjpEagclenb4bBs6yMrqALj+36AOlah4GkdfY5WnEGCAfCHsgSzg+12lp7fZTz0zcKOHSH83sdvtMfBBji0+II3z7Z+tpHPKEKtnwyY67nX36kzoFQZNvcLcAJWeAGrqyG0R48ejfcoJAwJwUcYg5lPTbVTJ08G4OHhLC8thVJTl/jXeOJBra9Fe1JJzsS/HpOgpHLwPX0D68OgwPbC81jKdiLOXBNKMU4Wg/yMO2+I31B2jAXvUVIUtHqZytfsLIqaCq9x5pXP1Nd+XVlZbU8+8XhbX89xvejCC9tLXvKSdvjIkfbooUPRHgEDuQ/iMN7ojQnsm4G9irkZ63esqyHYSuHPBgT527jNTOMRjdvaOu0ctfE6/ZfeN/WmPy6/4or2/W/+/nbRRZeEHjPGn/vs59pjjz8enuqBA/vbeeed3847/4K2a+fO0M3wRqdTbwE+PELAFTZ88sSJNjc/H8YEPbn44ouD2eM5IFv0CQAJ2CN3lTTofQD0yCP9LEmQnFWwx5gw9gA9HioGC6OEfH/uc5/rwb4aE8dGQkP9MRAYJcqgfjwbLxEvk7L0hvAst22bbzt37Yy28Hfi+Il2zzfuCX1N47+WuIRBbBPAV9bQQYkfcmebrVd9HRrx4WcAHxnd8g+j07H/pwC+nVIZBoAis6LRdOIHP/jB9o//+I8NxQj/pvwpqJV5VzbbpmYaxkArV8M1Fdh9T4cIvCoujwMsK9vxGQIlv6lsKoYs0w6VldIhKIH3Vk/AZ9dyqTPCTB0RSK/nvZ9lj9TBAQ5DgGu8sBAAgzLYTgTXNqU3E6PQg5PCbhiqKrthFcMktT6yaw2CY8v3KloP2l2IC2FHIanfNddcE2AMoBPa4T4UAIXkz1BRGENAYHY2gBKQ4TraTn1oUyhD55FQHw3dnt272+6du6IsAB9Atd/1ADUYfq/8YCQwTpQNs69gr7xU75E+Fuw0utQJBaSessqZ6TSYeD30AX2C8lM3+05vqxrmoeJV4JbVe83QCD6dcj89wGcJAYiEEadGAQbgAfI0N5chiNHUTB+eBMTf9a53h7FdWRu3EydPtltvvSUM5+5du8K4E2bbu3dfhCu5nz/Z7fzcXMMD/MpXvhLgSv+gG4wPxAYAJkRCqAXDTN3wkDDqx08cb2dOL7aVlSSLygRjgNGh/x1DiY2sVR2UmAD4/uPhYnz+6Z/+KQyR+qAO693wHMGe+gHgyBH3Uz90gHHn2dyDzu7YNh/XoRsYGsp84IEH2je+8Y24TpmoZLF6luKBfaTn3WMUg3XukfZWGf5m8lNl5imAL9M1lGBlqCSdcNttt7X3ve99oVgRsx8RZkg3rIZQ6JwaH/VzsPYuRMN3ujgqpPcY45KN6n7X3ysr1+LXMIffAZrjEu+1AwR7wzqViQmOKqsDST0MxwjidLK/I0ACQq1fBX+EBiUBGFEIyuE7wz+CkC4fr/avrl8N4/AdzxW0qQ/vDUWcOn26D10Rq2S8AD3uMdxiGEtldvyNn6JIV111VdQXJTCUQb3sv/AsAPb4biVAP+LAc3Mhh1xL36h8yS7T6M3Pzbejhw8HWBsi47fqwWnwHD/aABvDC6E+3/zmN9tjjz7aGZw0MIZxDNXYjwIvZdDvjiF1wpARwlldXW5XXHFFu/HGGyOGDBs1Xmu4QYZYx7qSJcFpM0XcKpRzNtB/JoBPOQH4a+t9zHltLd1/w6P79mfM3nj18VOn29///d9HW+kbjADsHOYLMNJ+GDn9SfgEeaC/APtbbrmlD/vRp94L2F92+WVtdiblHPkhXCezd16HMulPAJp/jT515U85k+0bAkQ2AX1YPcaF+vzDP/xDu/vuu0OWKlGqLN/33Lt//74waHwHwFMGY478Cvbq5b7duwLokTv6DcOAoeM+rveZGi9lX+xS3+kL5bPKyVZjvNX3Twf4EoCQy81COgyAldMFoTF/9md/1n75l385JqvsrJmZ2QD9OgnBez9XdqbxWB+lG1it7dCl4bcawonyYGZlki69DsB8Mllhx0WIpZtcrs+pyiTgGyf2Ny1zDfdYlsIWSkMooovHIxSAgEBYwywaHttoeIKyZKkaNOPIxvYoX0OgURAIDf1oFGXyGj1+ZyydoOV5GiYZruGfyvDtO+OolAEj4x6UGOXHNUfQUVpj8VxHuICQHIxtZiYZPX2H8lLPCpBM6m7bvj1DRmfOtMNP5KSdc0H0gWEZlVblob8AG5Sd8mX2eCGjCPWlgakKZX9XokFfGuainwQ0Xq+84rJ2ww03BKt34laF1kBWxq5CGqYR0JWnoSF4Ojb/dGxt+HsFBN8D+Mz9rAH6o9bWx63Nzmabn/+C69qb3/yWGFf6ib7+zOe/EMyefgEIYbKCPWUCZrwiB3ikjNeXv/zlduc/3dlOnsKbmwsvACBERvCOYM585jkYdPqSV2RHQqD3R3lgDb851uqvWBSEqTP2jL/hIrwHxhBS+tWvfrWfw9KrN9yi8ZDZA9xGEfBUjnXAbdhO7zRCswsL7fwDOVfEs2kHxg794E8iUD0/ZF4yrF4L9mKioHw2grClIWA6q4/iby1VgUObAT4VZAAM5eBW/cZv/Eb7tV/7tbDOVIqKIwzEcGdnc9JBsDL8U5mpIMfr8lqyLzvB93Z6DadwDUBCXXwG19thKlV1qfs4WsnAcdCqmyUTtpMVrFqWgGVd/c3wkdZaRlyBX0GLgWIOo5uM8l6eX/utMoHeI5qCpWb4CAF1sthJ4NonNXYvQKKgKJVAa9zZ0EoFLtm93gJl04bTp4m/j/qJNZgdDIc/2m8ZKi91PX36VLB8xs5rQiGWliImrPDyDBTrxLHjETKSINhHZm2oELIs47aCPWysMpkqU7J7rkVu9OR8FrKMjPOP4eHZVz7nOe3bX/FtMWEHADkPYSaURlFjPlTG6pn8/wn4xNgZu+Xl1TY/P9tWIrY8ihDNW976tg6g02sjRHv/gw+FTBLPBrB5Te8bLzaNN+DtRC9gR8weoGVMZP6wbTNykBXuY4yYjOdVT0+yJSlgDJRXvf5K3jT0eHaybDzPSy+9pD300MORjUPcHYMh8ZGhiyuSSUCbUCXjz3eM/ZGjRyOUVEOkhnJoN5h3+SUXRx8gF0xOP/roo32kQlYvZvE5M+eIeEz35M25Oz3OzWRkM4O+GejXLJ2t4L4nI0PAN/SPgBCDPXNmsX34wx9uN998c06yzswE8DBgMCywDKsuq9f9qkysxlFhfyTTCcCyOQVJRa3hIZ5nxogudb1eKyn7rmBW2Wowu5hQzJTHoVWtAF3BH2ln4tfr+U1mznd6IjJimX6NpwsuCjjtk7FoNAQPBVCBpV41xMV7QxHGAa2DnpntU/Bs2+IioZ9Mh9zs3/kBDRf3hZFeXo4+w9XFw2NMmIRD8VQkWRntOHOGlM1k9k7e6nH0rIbx6LIxyKKZ7uaCVAKfWYWcdmNwUDjqSl0AEOvJtWkMCQMkc5U9+lzHzxACvxsvpj6kXr7oRS9qjz36SLB7rofJ6dVqEHmmbL6+PxvzrmGc+v5c2f5WLK8auw2Gr/OAMztuOsaRcXvXu9/TT97PL+yIeTkAH1bPeD3nOc9pF15wYVtdy+yvmihA3zOuACsxcgCafgbwwYQK9LBnvqP/CLGY7VLDOM6HIFuUpUGuICge8BwnaHmF3cO0MVhkB/EMdcz+NfxpH1MGMgTgSzIZ0xpK0mvlHmSOtnnP/j27gxxg6AB7y7DfDafK9tUp5M0+qsRDj1P930ouan9UeTkXwO+xbm1tbazQBsiNcYUzr/tv/uZv26/+6q+2T3/606FEXGcqokpDXu5yTGhMtfl5gD/TDfmTpfVsfiazcsbd7zaawaSDnUxT4e1IQI368EqnGZbQ29C4cL1xRuonAPNeIyCr18pXEK/MXkudbUiXuIYj9DAqK5dVC/gKmm6/dfIeBoqekqXbZzUcpuHRmDlWuuHm8HJvDf3oXSls4YGQ0tll+Oi51ElU22f/Zr+thNGnPAGdZwOyKAhKB0ig1E5W8z0MH8/EfobZAzrWh/rGHEM394D3A+DTd8oLv+llqPCEEszyIIwDy6LMyuhryExZpG30j0ZWLxXFBeypH8+6+pprIm6Pi/7ooYcDfACiNGI5WTtUUJWPa6s8+f1WCvxMAf9sYK9cVMYcZATAT22MPrrmmmvbG97whrZ9YUeMK9ljX7jllvBkDJPAzgG3nODNtGDL5xqeQdgHwKP/6TeMAPcQQyf1Eu9Azw55IIxjqKbOs1EzxlkPSxyQZNgevVueQ4iIfwwL/xhlDBb1Ic+e9koAnGMy3EmdnOR3Hos6nDhxvB0/fqKfP3Icud75CNqH7J06fiwmaWmThE+wrkQRmTM/f8N81fx8GIlKjgXzrcGesHWuOxn+nQvg9wwfwDd+G/HMyCk93f7jf/y19tGPfrQ99tijMeh0tEBk5bh+ZnaurXShE9lmFczKOAVyGqW1g3ECDAw091MXs194NZRDhzFQshRj6AgK3yE0ulYMDIzcVCXDQgIv7WFC0Q4XiIeMzRh5BQ1j84LKMEYskNVQif2hMFRLzRQaSVMydJ8lYPu9YKIRFTj1FGKCl0nOkhHEvUPg1+DZDo2S9dU4Dg2BHoITZ9ynAjMue/ftbXOzGS7J8BYplRmisf+dzNIw+ozod/qgm2MY9pfGjvACHgV1xeCgcIahhkbSfqugi7xyvWsQeA+Yw+p5/4LrrguwB0D4X1o8vSEmq5HcVOu6SWnHdsj4n01wHz7f/tGb1Zusbac+1113Xfuuf/Hdbf/+A5nqODXdbrnttgCvyD7ZsSMmIgFtxxHAUofTYK63++6bgL1hHAw/IM8/96ODsHVIGXrJeFE/ZcA6QkKImWMUlC1DOca+6VMAHybPc/QgkDvG6ZZbb23333dfTziUrxrSkXiErO7d2xNXnnH8ONlAp/o0W40M9aBP6Bu8Ad7THw9/84HwVPS89fwkHuKbch8hyxMnok+dHJfk6c1oYMQo9d3v6+u3Avi9LKysrAQBoAKw6K/dc2/7qf/5p9stn/9823fwYDSMQXXSRWZZhUqBq1kVKvow3EJDBCEsrBadjndSj86tYRmtrAYjJgfH4zAMPFtDQ6cCQk4qUx8sMkZBb8HJFBWzsg2t9LDzZXSCnp6A7Tac5SBNwJGJ41zJq8L7W2W6/g7L7XIxN3hH1WgqKNVoqOi2hVdj/M6r1LrW0BXv6Wv7BW+NkJduqaxfJTDU4/MZC8MdgAUKybMAe9vONebh52/ZJz4zFIRMjPX8TrBkHKphpXzuldmbAlonvivj8n7GXtkEcCQIyEsYupWVds2117brr78+YsyASKSrFsC3H/QQtgL9qpiO+TMF+7Mp92bPpXzHwzCVz0yCtNKuuvqa9sY3vrGfaF3YtTsY8Re/+MW2a3fOyRDP3rd3T78IiDKcg7EPWXV666239qE6QJCVtJdecmlkcVEGsoduA/SMVXhQnWdUQyX0KeNh2qPgV/VLQw4mYEgwKHgQ1Bcv41Of+lSv77J65Zu2895nA/T8E4kgU01wNdVWPRIP9SpoIzhiGOvksaPR3/RJrG9Yy7khiSN4xPV8di4AHaEf+DPRQ9xQRzVU1VA7rmfz7s6F4W8AfB5Mhf74j/+4/e+/9n+0J55M68VDsNR0XKRgxgKYnDDF3SOMI5C4ApaHk37FgBMaYil+LmVnS4WpmLg0lKPL56pcWRnfGxe0odSRAaEehBD4XQuru88zNSbE8rSqXOtkp4BiuEdlsUNqB9sHmzLzLmSkcMj0+ayy6TkNrXYFXBl3vU+g0o2ugFFX6dJugQxhrIqvcawGVvBUMXrDRl58x3IpR8GL0BRZL12aJ98brqoGjPJgcCgwrnZ6ajkHpFLL1jSeAr7fIxfrq2kIHHOfYaiB56CcAITALthXcEVW7E9kivvpJ1dr8kxk4kS3juB5V13VXvCCFwQ46TXQzjOncyWt4YCnA/BqqBy7sxmGczEa53K/febcD/U1FEa7r732Be373vSmNOyrqwE4d9399chkYU0I24CgU+j6wvaN26Lw/J3M1bUWngAxe1dZG8qBcQP2AHJ4Uevp/T35xJOBK6b+Vm+MOpp6achIj1vvUyODEcHY4+FhlAFt1mqQjXPvvfe15eXFAF3Kz7HPdQeSGcpF/2XptMkMIeeVqI9yp8yQNk1/sOAMvaD9LChbX80QF88S5CVlki0jEXzvnCeyS3+IGRgS7xP8NyMHVSc2k4dnDPikVZGF85d/+Zft6PGTbX77Qpudm41VjRV0aqNqqIGgBBO3hGYUegGwhip8Pz+XeeUyfOPufFeX/COE01PTbXllOQSIQQdYuCbDBrk6dWH79gAswz6PP/ZYxCbpKNkDbAOBMPZe3T1dMoFOBjoEfwHS72tYpfaNTF9h8LoaZqD+9pXMoj5PtjMUAI0l91KeTL6OE/0gSFGmAGiIR4GrwmMdTLuTGVWGb59bb/rfFF7KiiyXxcUIvZGahzzYz3oRMmSNoSAQ6bZrOUFcAZ86G+IDaFBU21o9H40k1+taSwRUJmOqATbHj7fZubkAelIHAXvi9tSf+2Fj62u5t5Ghhqdj6hr2zQz1uQB3veZsjG6zsjT21CFCsx1hu+HGF7ZXv/rVferp2ri1hx95JMCefXLce8ZwKauFjTdXo0rePHF++kiP29RLQi1m9NB/GE3AzTx7ZUvvg7a5qpuxoLwKaso25QPuAD1E4tprr433kDly/hkz12xUAqL++VzKAeyThKZ8hcHvcv2NJlAG8kP/mRWHEeR31iUA1tw7Haw+F59VPRXceZU4UX/wCl1BfvEgXUwmGTNVU7Ja5edc5OBsgD+U2dHHP/7xMfvhkF5FQ3ft2RcLo2SeDm5lwnZMz2q7vPp0cVpuo9BZP5XNEE906Gzm6dMRDLjAT7nGWekgl8q7Lwyd5wTPwsKOiH5Qji4j5THJiAuLIMcE4NRUO3DwYAgYLiydLMvnGlmrnVyBaahYmzF+wS/7hE2kJhvGeb2v1fhNPBcAKtmJjCTK7Fb+Dpmi/WiIJQ3AqNEfChD3Gys1lFLZ1cQry1W8/lVDRj/UOH6AGSlmJeRCP3K/C2Sc2EWgAfw9e3ZvyL3nuZXx2zbLnpvZqPiMrelrKJvbRMji3CJBQ61Bc96H62yr9YQM+PtNL3xhe/7znx+yj3zoQXBfAP9q7v9Dv6g49f1m8lFBQILwdIZiU9b2DFZaBgh1hk4ZYExg3W//gXf0cx6A5t333NPuuefetj5eb3v35WIjABtdAfRPn8qtONwrh75yYZEesyGLyy+7vF19zdWdgU9dgmAZxnHRkp4lY8l39LWpj8qzrF7mbKwdkgfx04PA6PzN3/xNgCfl1uyhxCxWcueYydTN6uJayZBhRu/nXr1Ft4NwQR7GDqKJXITssJ6hW+OjzFHvmhHG72b1cI0LuZy8riFxPXWBvwJ+lZ2t5OgZAf5ll102ZpBYPs1yf5ZWz8zlni8qqHE0hd+OydjTbOx1Qo4uYAfosc8EjJ/ORynd94Zyci+P9TY3P9d27dzVL6xhIABs3TI+2+Euf0bgdJXoTOoHEChQDLLhIGfB+Y7OtiwGFitLxwsIGiXDDMYZVW6eM2T9gF9OCqf7OGGYAGjuxqjCC+6Cq6xAYdETqCC7FQhoNGTKtUwZv64xr31s3v1euoKtnyxYg85nWa0sPJQRAR/lCl72CWHMWWSlB6BHwZYZKBOu78LC9pgg5LvVFRQxjYgGV2WPjdHW0xPR80FOmAQOZYmsn9ORallDisRhdauZL+A3ZBCZhHSwqpvxSTleaw8/9GA8Gxlhgvbqq66K5fDIB/XCoDCWR48eiRAkDL/KAO9rOMzx5dX+Gxro6q1sNqbfCtjns7oda6nnGG8vV6kKXFde+Zz2lre9tS0vrbQzi4sB4KRR3nPvvdE/sZXFnr1t3/79MWm9sGMh9i7KBXMzAeKMKXoCyMLYTU/kNxdVUS6f6RfYP//uxyT7dpypt9tWoMt8luxRd/uO8mDkZuPktg57g9kz58AcHX+2V9JmeFCZNPbuanbkkn8MjtkzMYZd6nGE/ubn2o6FjNkTmjr0yKHoA9qnrI3G6Ymq8zUsYwgwFmh18xnUh/7DaJiNRFsxZuKV8f262r5GBJSxTeWl7JZZf9/MQIz27jsw1hJSySWAu1sp60PqalIaKniGVesmKwQOO0E3DWBmmTrKp2se7HUEK02At2KGK/zM9VpkynPABEo9CpTKFKkD+/fHXiAMgsDFfaaT6dYx6Cg6rhqDGVkunZEz1sv9tgPhn3R6hmNqCMaOVsEV8pgAXc9thQVTmWsFfucU7A+Ftrq69q2stT5TxlD7xnCIYMyrcx8yFMpQYHmWSiS49eGmtdzGOAxdN6mrodIwVA/BVYqMUab45UZqGlPaUMthk6m1Ln5fZYkynZ8wRo080hbZrCE55zN4DmUDHAI5jHB1eTEymW686aaIN5s9IhN1W4yebW6xH5XgXvuwsrJqCM4V5M/luqAQAH1HJnKOLCdlWe1O++mXq6++tr3mta8NeT524mRsNQEIY9zQBSfXAULb4KQjfSDoAKzE7AEjyQTASx4/efqAYm6XnSFXdxBlvGpcnr4RCCnLbbUFUENwyjDGBMAH6HkPTrDAicli1+PofdIlkoQqs7SHMri3hnHcBE3SwW9shkZd0HW3i6As2m/YhzZQvyQADEGuazAMo9GRdNa1IuAM/3o1PJt/7ncbZ/oMedQjZ+xquNa+qQREmRlurbAp0Jsqf8GFF495OJ1DoYvE1OZyUzIVSldFdhMxQmLDXQyZ/VOoiIAdnTiVO1oyIcR9NiCUuWORydZywQaDzjVRh4ijrrfdu3dFPSoA8ztCqYsuQ+AaJ3kYvMwFP92HSmLv7i69i0EnrheLLY4fb493zISycR9V2BoHl1EnmOTGYBXwh66+AJBCmIAvUPCcOnHNb5SnEOppKMAaEZ9XAb8yc7+nfEFcgRdgabMTVnoCCo59q8BUL4WJKs8SEKhVtOFnw0f0PwJMXwO+ziXYPlldGMfpqVifYR/U/uM6vUzuRe7Y0dExsVw9PXefxt0AACAASURBVEFLOYgwDmVMtdjx8jnPfW67u1tBy/ME+sr6wrifZQPCOhYSgapojtm5APm5XhO7vgaBAKAydLiymqE2th1BZ9j1ku0SaFfEimfnAmgeJN7dJTwQKjWLxJAkRiEypbrQBuDN3B4ghI4Z5gCE2Uguw6fJyvGyAUdAXyLkxDH3qsPUB9mrbN73XOOkKpPAhJnYgwejRD0+//nPR3v4q/Mq6qrPFbNyHikNmm10cZ3eeuAZXsZsgj11hZUzduzLxPWOs4bRMeY5Yhq/ITsSRD0h5Jrv1Te3IeH68OYJD83OxU6keDMAPP2ONyAJFdOqYVG2eh0ZbK0wBPyqz6PLLr8yFtvCFubnt7Uxqx3LwiktXw1/6M5YGZRJ5k8jZVwyemNUxtwQWrcHDgWemQlwxiryFxOBGJMuD98B4jrCTkePHYtrCc3wG4IioMksEL7KcAUhyjdNk86lowF5BhgGhKCagiozcHGQzDO2zO3SLWUYm1lehTF3VpjEypmIJsyhZ8VgVtYoIHK/AOhz9AAc7ArWvtfg6hK6OMvnOJkm45bVc5+CvcGYkZ1V2H0FehVQT6Cy/V6wu0NOUEL6lrJdpNW3gy1cY4Fbt61sd3BOCHdZ6WwbnT/gd5k/7aCNMZG/sBBgBbM6E+GgmfbiF90UE7SEBiL/fn09ZEHAZ/FVPKvrh6mYSXnqX1X+oXH06n8OwI8DaKayTrlhIWtNJtkil11+ZfuBH/iBLjQ1bqfPnGmLyyuRXYJOAaLqikYyw6yTLY6RGbxlJnXRD2SHtsDsAWAA3xAOYwDQy14dU2XBdEMzcjJklltRU3faQBk8gzFjDQR6jQdB6iV9y/zKZz7zmXiGc37qBcPD+g0JhzgjwaBMcMXUSEkgdQiyw1i31ha2ZQjbnTwNvziGeuLqBM+nbKMFtHtxkT2gcjM0200/CPZcIzap335GbikLQ8ekNN9jbFyVTP8YZZHpVzkLXtLJRQX7+t42jK66+tq4nkEBoGPCthN6QawyZ90afuvDIJ2CcJ0CpFEA6LZvzwH1OTB8BIgKKQTJyhbC1tB4DAINZ8BoLJ3CwNEpDBwdIovld37ToipUDPzhw0ciJsvzaKOC49JuU/YUDOqD+8+11EHQF7yyXbD7nFh1Vd+Qjcs43EOntcn+64KcTF8B8VmUpZGrwKiABNMe4FDNdJDpW54TnwoO5bNk/tTJU9H/hkA01ENWw6OIW1aGX0NaQ4ZfY6v8JoumPoyJsqBAxvNxlaeTbCAfyo91SpBLQFcRkddYQBQVTJfb0B0y8sRjjwUb3rlrV7DSyy+9uN9kjbLcHwdZqPMKGrGnA/xeicp8zT8n4IfOzRBWYJIfj3qmLa/kTrW077Wv/Z4Aefsc/fjaPRnGgdQAaJIBdVtCJ4AB8uz8COjxGyALCGEo2cZgOyGSLhyHQeV6QzjqgJEAgRnQ498wXCU3XBOZOOw+efBghDjY1oLx8CAVgU9SR70MDTpWAcKsil1Y6Ffk01afbWjYOogdyMzC/Fy/RQhxduaMYs+nbjtvwzm8Io/ioQQ2UzrZIz93AlB/uVYyoZchIWZMJFx62uwltbtbrYxsU647d4I0zIfW+dMeLwrgpypMiEq87whT4M4VVz53bAOo1DR7j3TbF0c5EZrJGWhjpAKWLjTxeZm6VtYYuqEaGQXPgKU7kRJ7ZxAL6zIqAHKe5V4pxvGd5YZhMNju1a5RoDzjtbirCAnKT8dSNwQJIYZBuOrPOBrP4DsNDVkGrj60jdTfuGHXh09ZTCXzk41Hf3YHvBDWAXxspyzDOKADWcMovDfe2RvLsstoZZG1f4cZPj7DuQPDPPSNuz8imBqX3lgFejEBPQF8vqkGoQq3Ci9Lt79UHI0yz6fPBf4wEOxuWSZto1zc8XLICdcZ/ttolFiJmZvLMV6xzzqnJDFxvGNHu/6GG2KV6Z13fKXfd0d3/Tjpl92se+3PIA1nYfhVB+yTaoP/eRg+a1ym2tJybmVCW+kTMlhe97rXRwYVYzg7vy1CXt+4556Yj0Mf3OyOsRVMBDL6VPKF94P86yWhh6RDQrQoQ/YJyKMz/JvKq9zLQrkWwHW3VnWphll4tmmd7qxJ38Hq4yCV7rQ22mmoUgPtcygP2aau/OuhiQeGdiUiklJ0jr7YszOJnWEpdc15DUHUMecZPBNAdm7PsDd1cr5Cb1evXELcezwkoRSZ5/fQnfE4MguZv0Cm6T/62a1NDG/6zGD3JSpT5VDi1JOT5193wxjLGLvLcTQfK8S6LJPqmqCRxNsdNN0ZlcXVdSo9GRVkA9B4G0qHxZa5K8nU6GwBOe7fNh8nxxiK4F7326aTTHOCVfB8OkHQgL1wBipshOcA+Ai6VpJ6y+JdLo0wmdPvZKaCTjuY0PUszQW8j85tkuHbsTUmKLtRqNNdJvskWTvtFiBkW5Vl1dAZ17mroELIPTVsYh209kPh1ID4XK4zvmlZZg4I+pZfQxfT4T5P/gTcGsqp30WMsmRe+NnvGBsBurMrbZUTo9Yy+0Qw0luTQMjqfa5l8Dv1hRHBPN16+RWveEUoDie0LZ05FcZKsDczwnaGoevS7diiYivAlx3XsNoQ4P9ZAL+bMESWiLnzjAsuuLC9/vWvb1PTM7FzbRiB9YxBUz/6GXmXVQuG9LEEQB1jMRNhUr6nX9ElwivsrSNICuKeRmU6q56/40vdTKHmGpkx34sJyCFEzMlZDBe6zV72xO0lHjwbPba/JUGOA22ivm6ZQPl6cIBleIHl7A3j4WBIbBkzaiEzHpRC33AN5RgG1dMEH5BB9NJ6SJh5JnXRoxUDNFTOUXIf/SdZTYyYjn2uwuufn4/60yZkNw4fWlsLPHLSmnv68BEkfTYXG1b9fwoWQN6vfsF1/eZpCTwsEc7lv1pQX6mIO01qZeJg8G7HyEkaJRkt4wBTG0uHM0GqBfaeOCxjba2fRKXzEBD36HBzJq6n8QiyrjvGgj8EB9CiQ2ALdA4szy0XKM9YJN/TgZTB9bIbOpK6MQgKEgNGfVAEylARiD+SmUC9dW/D3esYqS6aA54sOT2lyV8GhPSIeI4GtsbpNKCVPQdzJi7eZSj0go/L1nlkXq8iMqjus2M76DeeiTIpwG4QZn6ywNUdBd+HU2hHts/U1En2TjUY1X23PwxNufo5yAPuc0yG56ScHqNAL0PxuT7DuSC+N1MEr4DVoS//9m+PjBTmZgCS9dU84csMoj4H22Hp4mR9mwcnufm9rKkMZrx9tkBecKK8GkLVqBvSAIhf+7rvibk3wIpdL+lb2upcVM6j5SFFAqZARtmGQ9ErwJ4xcvtrwBh90hsX5AEsQkfMjTheGk3lDhmlTuhN7TcNOLKHMYHVk/EDWOOBk4mDvhl3l9lrKGxDGHy8sG7NgGfkyryH81QTbzvP7qBN4tWRJx4P8JatK2s1DCMBcdWsIUB11n4wdGTIaQj2i0uL7czpzGKiDU72qidiRCVqbuPsOiT6Cbxikp5tIiJCMp/bh1BmRhWm8qCbDg/6cm96yUvHClIy8AQe3lOAMSdZtwxfYQzD0IVjZP0ehUcZkeJFbGs2J2bpVM7E5LdwP7vtayvzpdNwHxHCmkPLezdZQmBg37AQmSkCSadQFiEf6sx1WG/A3F0PAXxPcuIahIN7eK4MmzI9zYYOpwwMBPXOBUUZ4pGtMOAyCYFgwpAzN79a4AoWleHrDWk0alkKvTF3GbWC2YNOF+MXNCsQ6VUYs2X8FHzGx9QxFQ4BCqXLk2c2LEKqoR8VXVCP1+6Yvcr8ZZj2lSyLCfrlWDSX6a9mhgBWbLA3NByUqUHnPWAfh5R0B7S/8lWvCvYIU3TzqvFazglV5d4MqHvlOEta5hDsn03A14AjA/Zx9SogZJdceml71ateHeAcpIjMulGeWUCWXRxXSE59l3mjkVIWZJC0lYVFhHF4FsBJrN6Vs9QBWeB+vGb+jdkLevbXhOC0/uBxAdv+Qc/QbZIlAHoWvqFneOfk2LNXT4A5ixG7xAjlR2PBc7imArd6y/eOcZ3/qqSUNnF0I8P7xOOPt9Mnc+M2Wbx4qK7wXCMYpoaLf+IWddKzkDQK9pJNQ0D2G8/LjMQkOo6x7fQ7DTPkBQOM3KOnjFmsPJ+eigQXSbJRhsDl/nSzTEYYfdt3fGeIdQjCKNN8mTw1/KCLEhOY3aHjKKOuGw+HOfJHaAhXUytsuEWrw6AgLAA+zzuzeCZmPWmQK/uMmwHsXEMjXaTBANJpdBiC6YQujaZOADqZBAgPf0wWHzuWrhN1QLBxf8kt5j2uJJ1D55EhgIGJBUMlP5myUSoHGoVidz0WFVFX45d1skZrz6t9MR5vDvgKTrhy3fbOumoKXAWTpSUme3J3RxVMQa0K53M1Bpbl94TbAFMW3LEIR6EkA4o+qPnKMdGVp4dvAPwho61gX5XU6/xOD8b5A8Bpz769/ZoO2lsBSgWvSlb7m7oi/LH19tpa+85Xv7oP43AdvyMDJ48fzU3Rui2Zh33kePnKVg/1u60Mtt8P+2Mzo3Au38kmabdhgso6t21faO/4wXfEZDRsj62Omf/goJrQ4W4fmSBt3XYn6Ef2I6QmM0n4Y2w99D1i/fsPtAMHc8vryFZjNevSUvSvoT8Bivs13I6X4YwaevA36sBYA1rMC/AKy0cX//qv/zr0VtKFbPBHPfX4NCzKPpgBwTNuTuYcrLfKrkCv/LsYi3b3Rxgu5j5U1YsUfCWk6Cb9V0NYyBbPlvgJ+AKu99JuJ29r+FcypQGoRr0aG4kjzwNvMZYYZa6Jzf6YOO/aoNduxECd6fX/Zd/5nf0ZKGEl21SLeHWXFqfAm/pmI3SRsCosvgoDQFywAL5CRmPpGGbQuQY3DIGgUk62ci2D7O6WCpWTxQwkh2rofWA4XFAFA4d9Wxa/8TyZPs+hfuZnm9cPkOP+8j33wl7oA9mChoJ6IViUQZn3339fO3Ys9wE3vz/6iWylLhwh+KWw5zGM9a+GdxwMY6o1tGN7BX1BwJCGdaxhAIVXYVSQ6zMdX8aOvYjod4SFvkNhYtLz1KkeIEeRipo5zcM/2XcF+cpMq8FSnqwbuciR1gvr2rsn5pC2dYSCcZFYGOesisDv1BEjvLayEgD40pe9LICEMI450MZKT588/pT5jwrSQ3dawK+G+2yA/WwBvv1VyYBGb9/+g+2Vr3xlADLtY9dLfov00uWV6Efy7dWBM6czpKKBrKENZMvtRfgeo++CoSBynRdO2W6C5loFx3rYZ3qJAKoMNw9Jmmksirzo4otjTgAPgnEiOeLv/u7vQn8NgyjjMl2fRb8oV+g08uokvvWS4XOPsmo9uBY55zme5xAGtVs5K7O3/8UQJ7mdNHUOQG9V5l4Nk8Yg68y8RW7rYNnqL/Vkl4LVleXwONQlrhuGDv3M8xl/+o/xwjM+9OijoQeUJ2aanVfrO/q2V74yY/jsvAhYjxOcvKjG4LUaWuHIn53PHFYn5Ywf0dlc7yByLY1EmRVemSyVRFkxBIRO4tnT0+3I4cPh9rm1qJNPAjnPtZ50EEYEbwADYBqYbFIXFtZCeRHznJ+P95RRF245kUyZGATKA/ARSt7DkgB82JVGgPbRj9WCT8CRXOGNiL8Z+DK5y8R4HPY8n6E1w2o1pCHD4bWyiqqEgvxmgCZzyrhuTt5Rf5TBrCgUCNCPDdFgxMtLsVDE9m3FdodsvhqISiL0PBifMN5Li222m0QzHTa8p3LurQomI+I+Di3HYOClvPglLwkwwYMT5GVfhD2YtK3sVOWrilX7qzL8WvetQP/ZAvwKPBpG+mvP3r3t5S//9ghjIqPI5AMPPRxyAoCxv73zI05i47IrO/HabSUg4NAWPUueZaYLXi7l0v8w/CcPH94ga/YH5Vg+dXJlqgbaCU3KBaDQZ7x2AJ8sHA5Md2sL2pgpjpNtNirYC+KRTccun93KeMAU70aCIEmQ3XM9/87XuaI1DBprfqYme0o5htS/6p5zW2Kgxof+7ueCOsHQUKBb6Jh4YtnVY6UOUQayPkiplGgob/aL81rUJbaMvvyyiEqAZU7sWn9Dt2Lt6Nu/67vGLgSKwZmdj0kFB4oJIawzlUYRDcsAELGIpqukIGQnUUnCHoRUaBSdzcCSkkmHMDj8YaHoAMvnGsrAhSTWzntYA4J0xZVXhoLrjip0/M4gu18ImRmHDjGjnWUxILg+uI/Uk2dQHmAmc6csFOqRhx/ul5HTPpgiE0vEh8m13blzV5yOw2QJRgLhofw6ya0wVHAhb/opIGmIpJtYcdM5gZ682zxFbOMMvCCq4Ahqsp8KSNZBZlwZsjnJjjVj5EE3lOX5AjHJeeZ0AL5gW59RwXCzME9td2WthlZQRkD7+MkTMbbIBONieI/79WRsD58Z01XCTaNRe+Obvr/tP7A/4sDOOxluA+xjz6WWsd/cFyj3O9Ibcm1DNVhx/FsJy1UjvRnoP5uArz6RfcGc2N49e9uLXvKSdsWVz2mryyvticN5sMjsXK5RiUVDXaXSE8u1IrTVSV7bWudJBGzkwnRH2sH3xsgZH+RbcNNLEAsYM+rgweQ8h3v445W6eTIaoVPCOWRNEcZx9SmgHdlH3Xwgz1JWraNyrzdKPZ0kpe6u4o15i25sjSKADVyPzGR2TRrCGTLoVvNZ6q0k15C0IUEzwrjWcAx9qYFRPmiDISBkkLr5mzo7ITxsALcShiexNENy/g2Jm+XwPRmPkES89KuuvabdcP310QdMepNiahq0W2VQp9F3/ovXjvmihmh4Io3Wujrg5oRWV0Gwo3AG3hx4yqRTnHiiAbEhUbfvuoMJqGDxERbAhgrTSW5LCmuHGYSx2LEjXulQwzlujOYkI/fGrn/dfvnh9i4sBAPCGprJwXcaG4wIsWz7oMYPjxw+EkBiCp8gwXNgWlyLcVLZjYU7oMFK2BvedL9OEGvIgzL1REJYUJbu3AHDO4aaFAAnbnV/Bc9UitzOQQWpsUmV3jUKjgPXMmb0sRkMKB39hcAfO5Znuuq+Cqp8Z/kqTcgN9Vif7DKpoNpPfLYP4j6YzlqG3fjeBT96HLI1fnOTrtWVtVioQogDA8GEn5Ngyi7jz8HUJ08ca+PV5ZikGno9tU7VpcZI21+1/k8H/Ft5AMPvGSO2F6E8+5F+0KjhdbPEDpJ0ww03tsuuuLw98uihPPCdhT5sRdKloxr+yPqbQbXWZrstPSrgyJR5VZ4ZT/4FPT125Ww4xyRwyTbRW3SRukv6kDF0BL2H2QP0yNbtt98eWyUgW46TdVJvlI88mjH3xeI3xllskARw+DhZQ+HdEArpst8qbiFjGEjkw3kRn2HfqIdGKWhbjRTQLmVdORtGNryX9lCfMFyj1EXbat/Vvh56zkN2X+Vyg0zGzsRzsfbCXUXPP/+8OLWQ9vKP/poYMnrN935fn6WDckV4hj0eSrql7iFgxp8xcZU+Ur/IJe2sc+T0dy4R19o5DDZgbG4snUEZWH8skoDMNfyh2GaQmIKpsdHt5VkYCiw39cNwYEB0Dd0Vk2fzOwtLzIflM88wpMHgMSjeS/24JpfpPxbWl7oC/jH5vGtXCCLXUT+fZd/xHH5HIMlyqUBT430MIF6Uu2xG3L6bWKP/HCzryfVmFSA8Cn5l+j1D7FK0KthU5mRIzNAUn2mv3pwM5ejRwxl66ValWv6QASvUsQ9N2VZ46N30oNad1kRK69RMgp+T89TFuDJ9TdmM7wP33RdbgOzZs7ePZ3MAN31h5peGkPpi7I8dPRyx2tYmgD80QrWPAE3B2Db2bduQXnuu8L7ZdZmua18GmJTD7dkFc/uOHbGz5/59+9rDjzwcqcCCCiUKQIKAoN0zxJIdVsMjkoGh8fO+Ck58p24EK+42GuPV55vaq04zdh5aAmFj4RtlcPYsk7OuhdCg8IxqeCdhLQxgsnHXj6hX6L6rpXluGD1W6pftDarcQM68Th2F6afhnRzmZPuMHGTYkySH3PNK0pOeVMqTMXvnStSTMKidzHltZfl6U8NQ49MBvoY6XqnXaCb2o6qb22EY6SNTbmnP6Pve+j9kek53CHY0vHtf2RaNZBDpbECIjuZaBxiAEPg8ZNqQgRObPBCLz/dYHffO0Y0zC4D4Hqz71OnTfc48nUTcnBATnYkhiOMXdyy006dyIHEdmbhQEA3ZRCZD53G4pzcdzOk5rqilre6vwv3cS2faadQFo8ZnrCblIUzcY4jJvVvoS9qsK7d927YIidRwgcLiwMrwGTS2BV4fTRZWGHKhXhq8yoiMIcooKpuogjNksvzmpLCsRybHeBreoa8AfBiZOewuOrHeQwHtNonuWc0QTHM748kWCpHE1LFb2Qz9R9uQJ+SGcSSNLtYTTE+3N735rSHghHHMj1aRBQzuzw2pDrWpdQz6ZNJZpZmwzI2gzJqUIQDKiv97YH5i/Ni7aHLCV4B18Xxg91ddc020HUK0Y+eOIFW0TYMvODHmNWzXs9aO7VdjxW+GTLYCluoF2OY6X6THWefRJDHUgzFDB8iEY14F4GGcyMip3mlNZd7MI83wRoaIIgOF3Xm7WL/pl3ViP/Ybai0IC+SM8j3YxudqHKuRyRDJ5PwEfnM7dr1swdnc+UlYZrJZIdfwHElu4mkaBtsnGbG/1NehTFVPcsjwlV3uiWQyIgJdGA1dwMiSyUM4mvfgIoZ29LZ3vDMYvuEXgIwYmJNFxqOc9edaQ0Ay/xoH5D7PfxTwmFADMI8cOdouuOD8WLBxhrDN7t0BKnQs4I1LQmfxShxKoQFoXDVLh3I9IMiAEk5BGGAMdAIKDgjwbASCxpJ2ZrpS5tIDpqk4eiN0HHU3Rk2baCfXmFHENTw3zg/oJp9hj4ZAeDbXusOgMeg8zSln6P1TAGpYI5l+TtSujnMydRLPz0lc6qOHIqhFnQm3lAmkyj4qk1V5Db9UoTKMpyfhFgh8JkMqD3s+2WfyOO6CRg84wWpyZ8eNQD9J6+Ra6xj3EULsvCBZKp4mE8YyfuKcGN39Bw+2N7zhDW1qaiYm/mRtKgXlyYKRJwzFgw/cl/sBbcLwJ2NizD6zJWZn5zeEHCobfjYAn1TdGlYJkO28Iup/3oWZhcH3jHnkXJe5B3WzsvoKBAJaZfaOdx27atSUqUoorGP9Tq/EyUBejX1TL/Qa/WEeDl2EZbq6VGM1MXyT8F6tC+8xiDt25G6r6ihJExw6LiHw+wBt1t7sWOh26V3rEzQmRn0SZvRZyorkB3lyjtE2ca0eNK/2bTUUfGfauGVHP3eAX70m5wAqCXwmgK/ORR+NYfkkuiSOM8amrBI1AfjBxMi8+pc/9MMB+BYQExOwDBYDdDeSNXLy1MneCNQJGQpHcWmos+F8BzDYWTQqPs9Mtz279/Sz/UzqmjeL++ekEIAHMDvIukz8bk4+9USwsFw0DuDlevfuZsBoJB0Qi1G6pdLGhynTmXe8hOPHjveLKyIMs7gYwOtkEG0z3MDvGju+47dkvsxj5CQzz+S3iOlzglW4jt1e5l3KWLXsuoKCPgw/DG83ASTL53cXHMlIBDz7L0I8LCSJrXRZDZwbvpkpVEGjMj8BXyHmmU74zEyzh0t6QYK+rq1CK+AH6+/9xqdCo6Cjaxv1AfS7HURlUtypF4mSsc0xBvzNb3lL9Ottt30p+lrlM8So4tpOyMT9993blhZJUWQic8KqfUbtB1ZSJzPLDe8Eumocnx3Azwm6CsKMN2AZp7112/Yqq24DYry9grtepiyyAmfP9ksoqrartmVIDipw1TI3C+lRLyMAlM9n6qUH6jyTmUK13dVDqUyfsBqJEkYQnEcyPCPL1uPAm967e1cANoZe4NaDVVaqsbGeek6GSCVYyqMejm0TM7nf0KqEUUwN72OLkM7Q6A7B/2wMv44ZW+Gw8xNym9GaJC7Ua9eu3e3CCy9oBw+eF+srguFvCBWUw0DoVJTeTBYqZOYDr0x0UjyDrGLSYONZNIhOc4IV1xRg5s9wCNe6uRJbohpK0ZpSLt8BPLB8J21l0yo5TAIWQR1xIQV+N1lzUomu2L6NdMyjoWiUSR1xmauFd7sG1xBEe8km6eL61M/fBGsNBeWaA44gsGEaqV811GJMVDZKGTIfPJCZ7mwAfjeUJptC8Q3tyCpkDLzW//CyOEQ+1gKkICjYGozKXIdhAfo9U/XyPAF3KqUfkA/6dTgfEW0qe9EMAUegt+2hhFGxDDXIXHV9+cz3yCKxYMDwlltvDUBGwPHWuEZDXNtpqOehh77ZHnrgAczexvUEAFO3w6FMVkD1UPUKos8m6Gc4Z2O+NemG6EkQmvkkHNTLrYEFIRXePjTzRhkbgkUYsE1OYdsYCsqdOCsbrkxWudoIyBleYnz4q6SP6/VyHXPJiWCpV1ajBLaNceDoTsK4Amhd/KXBU0cwCqwpWVlaDH22L6quVaBU1mkvcs6rW0HoRfOdoVJDQnyngbUdhnGsk94rhHZ6akIaJA/qjPdXsPf9uQI+h98Ylq/3kH3pFA6LtcDF0bt/5H+MhVeGDgIEymSQsT4nD62MFs1FCUguE0pcx6AQlhEAia2bNVMHQYBFWKmoSgvYEjbhfkD1IJOwS0sBojzPEJD75tDZlO9kDgaKCVS+Q2EALO7lj2fI2s0qok4aN57pIg6UjPZTrnn7rgC2YxHI5eWlHmQp23UAlAm7hHXA8CugyFSGk2xRScIJ87mXkUJZGT7vjZ0Gs5mdjTCZylNjrRpolTR1PtMRHUvj3rjK7tvvs3kNRVrIyWv6GqNryMyUtSrAlDszNd2HBlXWalhUcNtPKMOQTgUnmYrfqTApR5ndBDiaMhcx3Ok0AHoqlEFI6ht3f609eTgPKo86dXvtW5chgKwsZU54ZYW13zZji8/EIFB0bqyXshGbA+7fn/nv6FM33yADJYVwuhu3ytCH4QFBpFPk3siH51V2VazzNzLlYXt9ju2upIWCXY/mIQAAIABJREFU630yYb5DT83W0VDYX5bp5+rpeo9l5JbpGapAlp1DErOUUzADGThFRtmRw926oJXwaqtHWb1b3iMHJqPoNVAHx6B6zdZbouSzh55uNZi0gzMMmLOS0A37uBqhoUwNf9v8MzsbTs7bqGPMe4l3rJz+sf/pJ2PhlYDu8nndMzrECQjdJq6vcTito2yczmJbg6NHjwVguoPl6VOn+hAFA2ccHBDlGVggBtUVnoR5KLOydT6bqgfTg8FrTGQ7AriZJ7QtwH9pKUBIBYmQxbZtsagkMo2mp/tQjKwacFOBAD4MUZBRYsn79/dppLqBZgW4l0+05+SJtt7tpGcoiEGnjKEL3g9oLMLKvYw0hjWmL+DL+lU8XuvKvzonURVLAB2ybz0NjaPP3r69mzRjqTveTTdfoXdW5SHaRjpdiaXralYGJJjzGuGnLjdaI1eVswexLpsjVy/m3kcycsMJ1TgKlpR19MiT7b7772sPP/RwW148E7vCsr2Eac8TA8g8ymxb6sJFVcmq0fL7ysieGeCn10d7Y3uJPXtiTxSBdNyFlhx3+pPFYNWgD9nr8PmUUftRGZCh8pt9JMhVo6oh55kCpPWTxfrM/j5ClqxKj5AgxCU9NORSea5GIAhH5MRnKjjluncNIR0SLcnTR5cMC/VGsFs0yPXE9Y8cfjLy6qus234Jl69DYKds+1rjJbuvHohATz/4e9XjiTHOtRBtnJsB1oykswH7ZjJ2duAv2yPXxVsxlzY5cD10/n0/9TM94MexGus5QcSPDpCDZIV5pWMiE+XMmTimiwVCfA+jBRgpQ+bu3vbG27mO31nUREgFRh4ZN935k8YHzZ8HrPEYBH4Xgbh4CkbNs+h0nlWPJqPuzuYLDLJrXrXwZvFwrXMHgDvP0I2OWF23Qx+LJc4772DMNdAXGjDqTIoocWLi59xDDP/MqZNRP4TMuhoi2mwwx1MZ/7TveTXUIaAJcCqvTJr+jbjp+lpbWkzvo7ILjU1l3gK7xlzlDuVgsnp+ru3cmWm1PJfv6R83W0NZNC4V8C3HZ20ot2zfQQriKuCHgeuEdhiGqKDPb/PzeUgEZIFxIS89Vn/HsZmZhrvRS5oJOSP0980HHoiDLqoBiknmOIglkxamS0ZPBcHNPJZat3NjZXkKGoaL/oS8UF+3Gw/yMjfbeyrBsEnBXVresD2EuhJGswvnOdaUxXmnglg1Bsq0hEEAUs74vob8aiYYz5H0+H5oFHkWOkG/uRW2gC3g1oM5fK7EZYIFLJZLElPBnvLR2Vz5nidLBflYWoxA39CLcHyUfftEQqtBM9feMJWALgGyT+xv6uUkbvUkqryskx3WeXETT3viYQ/l5ZkD/iaHnpRCqx6Nfurn/lUP+HaK2x+YmWMjqSzf0Qku0nFWmo4nPi9jQWB0wZz841onWxkkwdX8eGL4MmjYDAJBxovxSwYU4Ec4jCHT2cxEk15JOQASmTsCOc/hPq2xzMEwkO6OebPU30npdCUzPmkf0AYHk++oL6ElN3Djd/a1YDc+2kc92MCKwzicyzAcZgjrqQAxalNdRo5CVENuvq+MVu9GwFZBAwy7TbiGYRcFwTGT3cv6+D76BxY9k+cPu5ZCrymOEOz2Bme8BRsm/gnrVMD3vSC7ASRQUg5B6fLQBQU/V0XRA5iezo36vCYAhSyt7tB0s4wEr+npnETnD7lioRZpgoTDBNrKhqe67ZqrC/50DP9cwT51jYm23M7AFOU4K7rLzgLwgzB0cWSylphXEOQrKAmGAmYYumnWFufknQAl4FnPGhLjuWF0OnCqzF/ZSO8RBp2sdSuPJiYru3BCEES2begybZRNZZa62E7GinGbGDDAPr0Dw8t6t2CQK/jBniCosNjOUFfPw/ZSZwmTxE/91sPJ/iWElMa16kcdD42dno5GU2PjvetruUZgKDtb9d2WXv9ZhKuW5fvq2Yjto5/7+V/sAZ8G4647sSLIyd7oYOOfCKgN4neAwHRJBlKL6Yk1DAydxaBQDkABq+F3Wa8TH7IPvmcgEUK/M2+Xctzb3px8rTXlUC7gTzoo8X+B3sVDKbCZh86/KaRaa+oLezVcJTvRE0hhYffOlT4NlAHVSGqUIvbIvv3rmflThVC38SnjiJs9m6v6/JPdD5m+wi+brYAv+Mrw66STyqpQCP4qangzAn4Yn2QRPMc0VIHIeL7x1fDsUOLuDAAV22cQRklX3RgwkXfQfgLeKlkf9uri7RWQWQlbGdskRAZ7yi0FqK8Tz8xDZLhxe/xTb3K0IQvIGVlA7BQangYMu8usEgCHClQV+Gzgt5WeAvic1AXgx77mcdbxJES1PtUdWt4t7mPLYHYDNTyyGttJJ5iYRca4CWgR7pqbnJdMPSQLhoUcu8qeuX9bnPM68ZDUP43rMJQhoFWw0eOoBhOdpAzkLMJRzKuV/dsJsapjGUpmx9AEXcpxTGvcHWIVZCNWtI9jkeNW5EIjRl8Y+uRa5sEgNrSL50oQNxCATh97D6qsng9S1Z1WJSHsva9xekQbCM5ZjOWzBfgaoB7s8ah/9gO/EJO2dKSTnoB+BVgtMHvNHD1yJDrfidXqxhh+4DdCHZRBHJ4OlGXTWe6ISYe7AtZjB2NioXMHvY5Xs3sM7+CW8x6v4IEHvtlYTky9cNmZkUaJMUoYFt0/f+e5KojeCgJDPU3jCrBle2byiJcW2/JS7tNOWbYlBKVbkcwr5QIghKh4luyaFNdtc3mCjhPCgt2Wg8vEI0BbJtlU5sq8ZPmmagrUzimodDIkY74KA+2sHpwGg99V7hT63OdDb83nyvwMm/UGlXzgLuWwAr7P4z4Vg/IJJ8JGaTP9Tr9wDdfLpKrypUJmSM4/y3aceKW99Emu0sxML5m/8za0iXrjrZHdAeuPJenMQa3mMXac0rbeOMeYxQKjNh4R/smNT8ajcWw6aDrcWYjYhp9YvbljZ0420jaNdzL/UVtcyWcbP0aOls7kYrRqmIf9IuOkf4mj8zuhHQwwbV/YuaNdEHurX9jYlvr0yVPR7ieefKKdOHmyD4FyvxPi6GmVO403fSYY613EeHZzVMqT3iXXRB26hAgJpB65WT10VJIsEjoyw8jnM24IIxO0boXM88KriYPJN2fTejOUzXMNOfNMCYaAr2waBrZNeufRp53nLD5SXtVrx4Herwx8aByH8vJsAf7wmaEXv/BLHxobflHJ6QCFTGWj4QgkgE/qGJVCyel8s1h4b9xO9+uKyy9vd3/963GdoOhWCBgDynEPDgAaVs29hG4AbZ4f2/aSF99t0kRDdP0AWJTzhS98YcwJUBeeRTkIEbm4F5x/fm7O1WWX4FmgMBoD6uBiMZkagwdwm15J3R3szHfNSZg6eL6nX+gv6hGbQy2vtJkuvRIB5T6MBobJSc8KgD5LwBP8DE1EmKjb14NrIk1zIXc3rCmyKIwsXQMgs1pbm2xOJWhW1l9Bswqxz/DV8z1l++4xnkc6ZkhIhahKW2Ohyh2vXK8Xo5Ipi4baqmw6n8Q9PM+0QuVAwHHeiHpTZ8bW2LKH5iij9FucoPbgQ+3Q44+2Q4880o4eOdqOn+jWIJxebGvrOU8CReUACjY0C9tctuUdKrIgITjB7ucZu9m5SJ2F3TvmxqwFVpk499IWxp/yls9k6nSMV8vsGEM9zhUFeOFDuTvXKL0v9ohiu+L9+/a3Awf2t/POu6At7NzVDh85GrqE4TOBAuB3cz3BMNj6OIkNMi/gSSY0RD3wdSBJ/9r/eXLTJH3TMXA//WoAYP/sCsnzXQ8yDJP42TCW4KmxoH+NWBga1DPUY+qZecuT//hdIxvXlhCNOq+3bt/YZo1gZdleo9w7xurquRKGel0F9/p+eM3o33zoVyIPn9gnwsqkGVbSdD4rwx75xHFNS6RyXIPyIAgoCCzAweeVwTN3HsDhekAdpfMAEuLt/MYf5RhTZ9VoHOPXeR9M+BqvQ1holICN4MkUEDza44IcAJvr+Uzdgx2wEOzUqXgmcekzZxb7HHtBRtDhfr5D8MzRzW1PVyKzJBhFF3dGKGoYzMVPxBUXu2PNaDsK6dYUpjrqRgoKyVYJe6RxMdVQxqHC6+LObV+IOgr4hnFq7DVcUVzpmMTNVNgqiLZ9g3DGwSfp2VCmxkYCQP2dXOZ3+jm2VF5kEncSHgz21W2l4HnHypbfC/h6BEPBd3JaJdaY9OAXbJiJ8TzcQ2JgNobPE3DJ2Ya8uPsi81DIsNlRXM+4OEeBvLnTqovr2O6Djapi07/TufEf9xg+49Xn1ngw47SNg0u6+LphS+6nbO/TUOu9GJqkL6jv/j27YzUr/wcP7I9FNvz2sY99LHajVI8FQsfcWLR9TJth/jdc/6L2nKueF1siUA6eNKveme8AhHk+B2yjQ8j77FTqBvVzXYZyJIEQUAVBnqkBhtjRX25PnoY7SYKhE+qRk/Fp5LhWXRwCvu2pY12JBmVSb/uzEgL72jLUNcmMXso4tuhIL2L4X4He34bkqRrE+pue0j8r4P/iv/33wfBrxzEATijSye57Qxqi+1IYC5Vhmb5IORgBXSa2T3j8iSf6PHfAF0bOAAL+HrZBOZRPJz9w//3twosuisGtaZAyYgbGBVoIDBuiuUVDHAjQ7dVDzHO2xDCdNKauApabL6lgtFcGRRtVPgbByZ2IOHdxQgdH5hVns3aHKPeCj3E8kyBA+bTJPlIp6C+Nm8AqS+EZlfU676DQRly2A/way6c8fjNWuZHlM/kcx7FnZgpg3DGwzQRUo0aZAjRtQU7MufY+5ixOxf7kmUGjAnufbVGhZLUTUMoJTcsTMKoS1373fgHesJx1NTxp2JJyKvgiIxzOsW/f/n4C1aXosjFDYzw3PCfSI7sjGfs5jFMnYw7A8xuQM0DyGHsQdSEEWXAAbux0ONu2L7CdSZIU1zW4RgCvlslO6oPMIO/IOCSHZIFLL74oPFi81ssvuyTa9Xu/93vtd3/3d4NUVfCt41qBv2eEIdNzbTST26Nw/OCrXvWq8J7Ztx49g/nHVtNTU2Fwts/liVQYMImWDFoiZ/8LmBpDyuC+nKRl/it1QNCnXpTp/Xqnlj9kspt9Vkf0mjXGGtiYY+tO0qN8/ibEJBfz1XBUvF/P62ooS9lVriQlejlD8Od7dcpytjJe52oAno7lR11+/l//2wB8rbRWnIrTSQwuA6uwEOtjq1NAmz0aZJICCwahukEIuoeX6wHwYASbgQZwabCMJU5tYSuCTind/riGmbgGQVEw6j4/lBOMjHNqu60BTPmE4XvijUaDTsaQcI35/PxmXNWBioms7dvirIDTpzlSMQ8NVoAYPAXGeCDf8Uxir9vnJ9kP9B1KWwVX5m9IwzIq6FEefwKtwhyx/e25+lbFY+z0NiaTfKsR2gqWvzrJNlKg9C5CcLoc3sqYeF/Bm/J5NuNonUyng/WSF+3iN5VGUK6gr0KrBBWYVD7HIZUEG5Uxfo2hr4wbMuxvAob3q4iWyzMZBxfu2B7G5+CBg7E5n7/J/CfhPfoxt8CNsV/Licg4KKZs8IUMuNKbkJdbTp9ZWg7PGiOAzBra1MOhLwF6/qkDn91IDkYfh1sf2B+/s8/8/Pxs+62bb26/+Zu/2feBRGLI8IcGPDw40obnF2IuJcKVEJTt26P8l770pTH2nClBf3FKVSRUcJLVgQN9DJxUZSZZDZ8aJzdkqcE0DMV1tqnG1RknY+68Uo6ruqsRs13qhqBn2E/vQA9EI2R40MlqyVCN2VMWz5U48CrgSwT8TgMwDOVYryHgV/JSQ0hDo3WuYF+v2wr4A/A/+G/+XeylI7O1YyjAeGeNBdPpAL3hGRk4g8+gajgAdASB350UcxCdKAVk3Y1SgOIaQRQlCFdzYaGfkEWhAXyNkJMsfEbRuT9il11eNuUiVLI6ZvJzOcKEsdMWlDIzibDq6YYL4rIy+oNOW1zkCMWc7KSOCpcCqtfQAynPWsp1AtajZjkYw7TuMhuBTyBU0HVtHbcAz/lt/T4mMlknpilfgZ5M3qYgV0GsDAOD6ym8eiE+33G0XnocxnkzTz+BNNxvsig6pi+Dq2zfkJDKpmfjNVU5BConYzVwgm6GuDieLyfmlGP7VjC1HImNiukY1fCY/YknQxsBQD1UkwxCydbZKGvinRiTFRz0tJAfTmhaZG+iEzlJSl0hArByvddsG3MOO0LnXB7PKxlqyNn1z782fuNZn/qrT7Tf/u3fjoQJZX44xpsxe9puuIwlc8vdSWiEEzXwZAdxBCXzbiRK7Nubp8p9/e67Y1M97ofQUQ/Zs/MQMnrlqBof+4j+pi8Nd2oQHB9eBV/BtYKcMmL7BGm9P8ffUJZAbZnVQFj+ZkAcgF5i+F7TG4NB+uVWXsjQaFWP4FsB+eE9PncI/qN/9ysfjiwdfui3AyUm18V3bZBsdveu3Zn+1FovmAoVLMSwh4qDYJq1omKzMInfZekMAgMt48VtZYdLno2SJciygGi1T6ejLLNgMBxuhap7RJm6agiSsVUEAMH0oJUKwAC+LL+mYxry0kAB9qz8o920V0/DkI1xUyeI2LyM7XydrI3J76NHQzEEY2Oa2dY8TMZxqcIsyCvQhnDadGZZybRNR6zMQ/c1jWRuxcBfZb/BAgYM382uBGL6uDI27ufZZnLk+50x/1Czd2LiC9np9o+pBoNQGGlxsmh+2xD3ZwuCcbI+nk8b9Ewda+qhd8l3slsZokAjADv/QX0FJduv11njqhoFnovXRkaRueBxFuzCQtvWGV69LdORZX4qOvWHlKzGwdu5q+OXv/zldscdd4Rs6pnI6u1b6g7QQ7Bg3W998/eHrt5yyy3tt27+T3G8o6EPPbIhu6xeo0CjR7SwI88doM/MKlNGHA+uZe0Lnj66Sl3YelfvPpIIus0Gle9ob8fah4Bv39Cv3Of4ou9uLuc11lOArh5oL7vdFirKqIZWtu98omNuH9C+GNtyxoTlV8NJSEe5GAJ+9U6rbinrlfFX2apk65kC/gaiVjbIq/3Rk0di+HYiHSNoCJBmzDCoVBb3C0ViQo5l07rSd951V7vm6quDWbAH89fu/lpbW82wkBO3egpObiLEdBjMhtNwmBjiOwYCBWBffI8Q5LpLLrkkhIo6woSox4tf/OIQNsNDNgzgwBPwBC6eCTtxi1mACHBwAghjRf3wFNwzn/ZqHGTkGcZIV08FYOAMTVVw7j2Dmdk4ZJvyzaCQaWZfpjLoIVEu9dIoqrjVC2Iw62Tk1OzkoBS+9zf6hft8rgq4tHSm/07Bs05bCdyQrShoKgr3Mza5jz4rNXONA+1GLmhTZXsyeAVTkPQ57O/tuaUpZ3nIAyEpZZUx1E0nd9zYf2V49p8EQBmhXwBs6qHnY1voJ2WF70yZZLw0RoYr6GOe53yWbJn7XA2KfDFHhTzZb1xniBHA5hAXiICGiPLd8ZV2kuBAHP2eu+9ub3v729t73/veYPhf/epX26//+q+3z33uM21Xt9KcOrrwbwj4Gp0h+4t+YkNXNkHjvAfOjWW31/G4O+IzDTt9g7y75/x3fMd39CdZkVnH9Z6PrI6DHxqSzbwO+sK2ExYKD6jb86gaaseVMWMtTWxO1q2Mpj3IMq96nYw5/4YfaaPksvdeygEmjqMepMagfl93v9RDkeAK8lWHNgP76j0M9W0r8B/qXzVG6q71Uac0MOrA6Jf+/X8YG1JAQIzF1/AMhTgRpsI66ejJSE7OcR0PQQnN3qF8G2jnwxDIAECpHBwayhwBLqOLKQAKXFjBMgeLycAz7eCBA7HpP6mXDHoFd9mobBkGRtlmAtEmylI4aqYAwsx1KrSCKrvM8zCzuw0l6CryWUDorT8LmFbyWTUbJ1O96Juc9ef3Kpg1fuhgG4rgebL5uG+e7aJzDxjDEZUBUxfHLsF/45YLQ2ZShasysiqcKq6Gz75M7yL3JHeBDG2h7f4bYhJ8aJcGTYNl+4yZywB5rgxfo6HrLgGx/hFz7TZAsw9qvdPLIn20S7PsQpm9gnTZSSp09S70FPRQlZc6J2Y7uY/2eC4D9zrxyv14tIRiInbeTbYTVuN4Q9qIHuABQIDQh/e9731x2tfRw0+23/voR9vf/u3fRqiB+7mG/qhtP1cGOZoi/ThDU2FwWfQ4M9t27d7VZV+RfECfJkEh/RYsgLBB9CBqGCW3UZF48IpO0x/2Ww3VaSwFLOVG3HE8h8ZCAyCoKoPqaoR3OzKlQdC4O6bqVGXkmz1H+akHmtjH6m8F4a28D72VrcbkWwF89dd6C/Tql9GV0Uf+1/9tHExgNNWePPxk5rx3qYwqFjFFLT0FobQAIq+wACZmHUg6QLcoY7mZM9u73evrcXIPG6vxZ0gFgWAgqAtM3H1s3AebgXdCEOHgWvfBV7hl7BF+Ysa/5bPNBKBMXFA3NsNAuO8Oz9UNxQjZPurP92br8AxW2JKLX5mzcXXDOZHx0gETG14RrqCtlKMBpA1ORg8FB2aIYHC9QqyiVMOg0pCHr5EW8CvTV5EmDCfnHirj5jcZ0lDB/LwZy5dNaBh5buSYz83HZmCGWQwpuTiL1Fv3GInYN/MGHTszNo/cqPy65JVBU6ahQZ4v8CcDzNBPbZPK5ncVGNMATxYdUjblKG/2NTJj/WSAMkLH0bksJwUFJsN/hpucjNX7dQJbBUYOYceEavBq9+zZ3d7znve2t771rUGW/t8///P2Z3/2/wQhmp2ZCg9Y4ib5EASqsa4gN2SljmdlprwH2NE53vPsmDMbpx7wnZPHjBdeMgRLL8UxknEbknGclB1eNZzG8Wu4TRm1P2s76Ft1gHFhn6/YlK1b5Ke8U57Pl6xUMmD7Nb72W69D41z5ezaWPuzragjU4yGz38xYDD2Fze4R1CvoV2ODZ+m54KNf/vBHxnQwAAMQAra8IpAyEjN3aCTXMZjGGGFHjz32aBRI5gBC5lF/NIxOQzjYCdOYtaEWYvmye67ZySHlJ070aaDGMmUHgMfhJ54M5kGWDPVCIWgwIEI7+IxQ8Z1GiDogGIA9SkNgkL38+VMhNWJOoGEMKMMDgBEMWf/Jkydi0lZh07prVQUVPYA4TKY7dEPvR4CwjpShIeB9gmYe5+i8iAxls9DLth2EUTIGPmT4/YRc50VkCCpDRkPWK4DZls0Yw5D9V0YiUyf8wr/GVmOqTNAuvbbKRDfE7UnJYwX4tpyQVuacPLX/BW0+A0qCvApgO+2H2s96BCkLAH4uSFOmKiA5nrxalkYiiA7H74XM56lDghPXcD31NBOFche2b4v6Ml7VEAlmfI+cwJgJ9wC23/3d391+9Ed/NOasPvnJT7bf/Z3fjow0QpGPHnqkPfnkE315dT5NUK/1GhpxPmvkBEnHFlmUbbtoirodPZb6aliFZ9ImPHjqj46ix7ETaLei2Bi6Rtf+hEjhjPFs7qGPJD6CbyUXvNeTpww9RL43bu8cl3uACdJ6ho5v7X91QGC2D9RRGP5QhixnM2I0JE+VuG0G4M+U4dexrQQGmUNOMoNrPgzw6Gf/1QfHdApMo+ac81DDOwA81ziLniEBNjNa7TJbcpMsQitm3bh1MBkEMOtYcdpNVGF53aemMlzqgDGgfO5nwtf0KRVLr4HPCBppYjzXeCV1hOXIROrAk9N8rHgbTsxyL/XgM2XiGZAXTR0VRhlIhqzIoc3wDMJRY/kOpgwiQCeOOEwhyclEVsDm6kJP8HLQBFhebYPsTxD2eRWMp+cSEKsLLSOWbQpu3Cfg09cyniroQ4AQPIcCzT1VQFVIY/gqoXNDZnA4J8L4OFmvYZZZytgqs+e9gG/ZUdc2jrOA+W3C6vMoS/4qo6xGjvmAAOaOnFAH/nw1VKfREPQYVVf12gdTYeRygZmGrRpQs5b4HULBAjQ8QUNXgpBAzWeOcHRC9Kabbmo//uM/3l7xile0z372s5Fvf+dXvxJzXXgBTzzOCU85x2BfOo4CSwX8zcBGUsFvE+Od+q2sKEexYnlf7ofFf/RNt6aDfoAA1kWP4kwtq4K+3o+h1hpyVa/Ut6wnHlj2d5WFGi403GbmX/UM7AsJh+NYCVsNv6hvw5W2ynxti99VvR6+36z/h+NVr6lEa3ivzzaUhUzR98gG/e653hHDR4nqClUPLKEjsYxaWb4PhtwpkDtXErcbMkUUnE721Uk2tzimgqZtxiZnnYtIOYA9z3b/HBmSB4ZT32o1GWAa6nX8zrU0lDJ0DcmfJ7ZMWw0VRLpgl0rmalwE2Tifk7lOICWryF00FcjKhrX0AkMABqAYy/5zjxg9AvrRrSjMLa+Az71uJGWoKE7DAii6nHwMD0x6PJrql+brNQmUutOVEZGH75g5DxF1Azy7A5ercnBtBX37X3AT2BRYjnoE9K0ndcFDcul83D8idT3T7fy3TwVa6kD9KYfxdGUv97utB79pUKinBk72V4GUethuXpUdvwvw7ybhub8SDtmhBpJr2fjLg8chQKxiti9Uel4ZP1epQ4qyHTNxf70e4AqDQ+bO4cPtS1/6UpAgdO1HfuRH2vd8z/e0hx96qP3BH/5B+9Jtt7cLOSP6zJlYEHXqZKYf17HYrC56MFUelTvqKrkxTGm7KYt7JS6xpfN2Ei8Isa6EDkcIsjvfgP7DsIEb3KfHzjgaDnWeijZXr0nDoycsMWS8HE+Jhl6tZUZ4q3hU1Mm2xpiVPZo0jBr02g9+NwR9AL/iTwXpOubqiwZlSIy2YvLPlOFHX8U25klE+WMR4QXdqusTx0/E4j7mRkdk6QjGMHEAjlALkzBOcsLSseCEariGdCyZlMzela51Yo1yaCzX8jvgi9Vh0HhPBXgGBoNB4BmwAkMy7rVOOAgLxUCbxcN77tUzUUkRLpTU8ywFBVkyv6EgKJ27ewLmejHkFLPPOuwNgaU9CoEDuxyZGqnsusCx9zgMvsuIcfKa7tcd1fpWF5G+50/Bl/1MTyXwVLfsRhfcAAAgAElEQVSWhUw5qZsMMoCduY+V5TYznYelTMI6822mAxRCYTFp0zEh6rq8mhN8uqaV5VeQELBjH5YuJJRgPTn32Hz9yjowHaRaAvpcTjlzc6SNkrmTB2PYtwBlgm/Ozciu7ScV1LZlH0xOutKIVA8njByTit2hzjUerPFitSx9NwyZDQGT9nKPY8XvJikI0NS1hudUdg0iC9FISXVjQkiNHjTtJUxJ+EpZQPbJWmNbA2T8LW95S/uX73hHmxqttz/9+J+2T37qk23nwo7Qqzvu+GrozhCY0kITntIIcJRfLt5Slofjj4cQx2KsE6IivTZDppyNij7H2IzH7Xvf8IZYift3f//f2uHDRxphzpyDY24oT06L5AaOFF1YCNCnjBPHs57UmzE0dFMZsbKo7BnTZ0z13jQAWbddG/qScjUY6KHs3rmG6uUwbjNd1p0sObyzOHw8dbAavGo4HOMhC6/GYHj9kJl/K5+fahDYHGm6TTXwaKVt37HQLr7wkrZz147YDI+EkRdcf127/vrr2+j9H/zXYxRjgfS2ss+ETInOE4A5Jg42CVjS8YA/gyEoOXj8bq4wyohgU4ZxcNi3B6VQhowXY8Afv1M+A8WcAsJPmdxPZg/v3RWT69xnh9+x5howM3JQtlgX02UbsSSekA33Gu/Ww/Fe5wTqoMrOWWADCzZMIJOssWOZBK+6mJW9V7dRsHDwo9zu4GN+MwyCItiPXCvT4f30DPuMJPs3S0Q3V0CkngLfMuAzOP+W8ivTqUoYWx13Oft8X2OWm7masVlXd+KV42sM3rCME5TJKhmfyfmhlRV5f7ju3cHulGVKpXnfGw1ezmUQMqlbDg9DNTzHzDHqwVjJNnluPwnP5C3svUvX5Jo6MevYV2UMGSYVdyVX4zqPQTsAPA1enWhU7gF60i25lnz7SMG87vntv33qU+3mm/9zjBOx2bvuuitCmIJSlbEAdc4eK8ciSshktoagZP2yd1771ODuyD+IAt/feNNN7V3vfGf7+Mc/3h5+JNOjnYx1HcsQDJHh8Gy2k5aaumhdvDd5RK4mz3BZaoRySjv07qmvdbcfa0iF9umla+DVU/tIww65UvarZ8Gz1dOhPKqrVfZ9PzQoWzH2bwXsNdQb7h1NtzaV5yYw30UWl3OZ9BOE/YYbbojwd2yeZhyVPHetoeDNRIrbkxoqqBuKefYsk7YeQuAkFJViMPtJ127ZO5XgmVh99+Uwk4MtT5m4RTkcQCccUAwnjyjTshkMXbiYYIbFLy6GQND5pzmVqztIAmNCZzDATnCo6A4Mz6h7mgBcWupg9AjhagKD2UuV3ekSG5YwXCCYyOINX3C9AuWAuqWqHoSghicyjM+GEkxlpoSgF4y+C0kYI1bB+H6Fvd5Llo51tJ3DEM1MMLZcmSvgn01g2SeGHSBriCEAu9sbxbkGZSrZVy5O4783nvRNFwarz5bhU0/GwDCB5QuiTtr5bNsle9TA2UcBnISvuuwOJ/WDqbOFM4nqJR1XMOE5ph06DrQBebNNGgjq5qlwApj3oHekaJKCiT6xidm73vWu9rrXva7decdX20d/97+0O+/8p1BiynbzQclIHbcAS/Lqy/nFQ+PsyuA46L4Lk9HP1M92MimcIYPWXvPa17a3ve1t7Q//8A/bN75xTzt95nSYFZ5bJ2OV26hDNy+CF7N3z/7ujIkEdDOwJEUaCoHXMVcmDN/4vWQIPKEOetEaETGkhrGGIRbTLNX/qgvqZk/2itAP+1KZ0lCoL98qsG92n+2uv2HUGR0WAu4/cCBC5fQnfYKcsBfSVVddFYk1o5/7wC94pGeEU3DbYMxMEAHGgDsuEx1t6ENlHe5WSRiFSQK+5z7TsxQcB5eOYn8dNkhzm1O9CBTAuHaNxcqQGFAUgWs89tCBciIQcHTPeq7XW6E8gBxPgs6wTbI4hUpXs7qAAkMoOOyjMzIYI8MQXK/gGwag7ZQn4/CzQqVwVCGB6YzXc9Ga7MZsF8o3FqxBCdY+mpwuZSiqxrYFQNk+B2TLCivTr4xK4xMGLI7YmwD+kC09RTiJJZZVf/wuKzMkYz1TiQn3sHAqwycyLu6beB658lJQwIhjjDX2eg56Jn4WBJzwty62z3MHuC77FPDKVd3VONMPGjCNt2XzW50fwAOE3SPfEqo6gU1YxfbrdQCyeLC3335be/DBh4IRf+/3fm97z3veE22++T//n+2zn/502717V9QLw8AfpEtZqEY52te6cE43mSr4G2pSd2JlfRemo0+VF0gZ7zFE5Nn/8A//cPud3/mdPv1zZXWyBbcAqB5tADzIArowlXM5eDjUgX50Xsb7HF/rVo0Zfcm48F/j+1xjPyI/1YDoCSvvFbxpNuStekbqQ31uZembsXplSsLk9c8mu7esoSfBGE/NJNiDbU6eHzzvvHbjjTcGltPH4HhsnmYOOoCM8NBZpFUBqq485WFuXmShGAQEl99Q2kOHHmm7d++JfcM5MEIF4EEIjXu/6zYyEA89+GA/2ehqVQyPwMYgogj8Y4wM5+hFGA/klfqY6UO9eb5Gy3Q9V0paB5VYRkJnGSusbFfXLhhDsJ2NW6MKYgodbXMLZA1LGosMdShgCpeAT/koH7E4gcsyBX3Krc8J8MWt2wRUZfUyX1fecrh1FezNwL9XOLYR6E6o8hmVzWzGRODBqeITgNYz0BX384SN51bLgpKCLdsfKuykPGLfmYMf2193f5Zr3xpSGYYxGB+Nip5AzjlkWIjnBiGJ0NnkUBbKp0x/N+0YUBJ0kLfYLpqVqTt39hPNXhteaHfYDt70bbfd3r7y5S9H+OjVr351+4mf+InQxT/5kz9p//f/9bG2M9Y1zLd7772337pZVl8B1r7rAb87sL2CxZCBxnh38gkrj8NouslUwP7d7353bLlM5pBhnNFUpl7rMdMnfuY1yELnaaf8J3FgB1B0VXmqKZtDL0WPlrrTl8gIcyD8qc8VhCVw1SOUOFRg1+CvrW48uEQPQJ33uirLGqUq+8ptHY/qXW2mJ8/kuwr4dRzx7tlqG4Cnr+kj2DxhnOuuuy7C4kY1IksHxgxb1g2K8zXHLU56YiAAmCNHj7Z9e/fGANLJDCxpk7y6olYFQAlYNQhIm60ydMm4l0GjbMHS5xOHPnEic3spy5RL3js5pSstUKOYlEWZR48dC+WUhRkewuDU7CF+15UmFKR34cRwBWWFN4QoDjKfTMYaFzesY3hBJg4ImcKpMAnmgq5MUkPESfcKuoYHEKJsw1nG82PwC8OXSQps1id2D+0O9ubouwqgZwV8XOVuKzXZkoIs4x4K7ijPmduQMaKSyKRjsrebDyBsyPyQBklvQOZaDWJl/46/z/c+x7W68vRLnfeozM88f8dZmazxYetCf4Zh7uLI1dDKNPU2LU8m61gwhoYteBa/33nXne1Lt38piBXKSlbOy172svbpT386tjs+8uQT7YLzDrZHHz0USQk+Q5CtwCQgsDCq9sHQAPu5egbqDgaK836f+7znRe4/xuiWW74YeuakNQxfz1ZwFygrYeoNUGzdQLgvM6tMPdY42yfqydBjUV+qMa6hU9pT5dqxqcBLmV4TB9d382XKlYai6vwQ4Ddj+dWYWIbteSbAvtW1Q8C3Dux/tO/AwTDQYAKEHGZ/zTXXxPonIwVf+9rX8sQrGEmEMU6fjn3B6YyTp072u0oygAsLrI49EpaDkI8sk0GbACr7peQpWJTHoJDGiRIbzlE4YN6As0uwNQiUqzXWXVZgzbFHCV3MYViJchFC3XD35dCoYNT4zdTNuoCM9hkDpO2UL0tR4QVsOnlmatRPxOXBJDlhordgCIeyFDTB29CQAlE/K4hRzijjolWwFASYEb8Z+sr48uSoQq4T9GWqxspVlDadk3lVQXiuQl9ZSrxf79hfB9CGBLxOA9YLaxyCm58U1KHyVaafm2Qlq64hGkG6Ar7lUO5mE+I9g+8O86lsaAh41UBUz8J+UwarR1XBmvKss+OtMeDVZACvQVdc/5F6lQsFYey33nprhEpg0z/0Qz/UfvAHfzBi+b/1W78V6ZmkYJ48drQ9/HAeGqSMDvt4o8xMx6Zz/BmGc6z4TP9WGaDMIFmnTkV2DbL2gQ98ICaQ/+qv/qqXuT6vvaWMUw6vErEaNrF+8d167onktfQLoO84uPso+q0+VflRR3gOz4wwRVlopc4MvZ2hrFeP3f3tq4HyfZWXahwpr3q5w+sraNf6//cAv7hS5R9cPf+Ci9rstu0hR/QfQP/Cm25ql1x6aURgwMJHHn64feqv/7qNfupn3x8Lr+g8Xg3bxGTV+nq7vLMQMArAG+ZBaMWDTBgwFQ8AYsLATbL4TEyfwSGlUxYtMPMbVse0K8ox9m9eNQJI58rsXRfAd+6vz4QSrqjZFoI2wMF9dZEXz3D23oGQmShMKoZgJiirGKRlEvcTRHme9ZRt+FnBVskqwFueSiIbiOducvCxwmLowthwhM7WJ/nFtofvKyDxOQCfVNNupbAxaRmPrKYCftRvE8AXhHmtChDAmbxpA+DbByqjgJPGIwFfsDa+7TU9QyyTxiqAdRZYKpuzz4wXW1dfudZsLo2w418ZvGAu2Ntv3EO/8pl6GMYE1Axq4VUhz8pLH29vre3etSvSiwF7Mm5Q0He+850Rt4fM/Omf/mn8M/l26sTx9shDDzZO2VJWAH7r8lTDBpOeHBavIUrvBdDNcavGmrqhL7HJ2/p6+4mf/MkwWn/+538e15kqTf9Rznnn58IrCaAeagVcxyVY+/oEKJkcJ3W3Trib1SeTH4K9wOpzGDvGxEnKqtMVoK1DZfG9J9IdaFJJhTq5FeBXT7GGfjYD9GcL8DXajIOyRrhmfvtCO3V6KbasAZ+J2cPs3e+MaAt7LYG3o595/8+Pyc5B6AjlAMaGahgIgJ3fnFT1OEG3YkCQ+Y1rYe1cj6C6Jw8PZSJK5XSrZASE+xgojASZObFgo1+Nuti7olzHwCJsTvZ45qUMXC+AjuBZlC942OGGhhBUvuPwiYyX554pGi6ZRZxP2i2WUikiPruyHHWVHRnK0eILlnxWcI1jDhm9TEiwSYFGMZ560r3CRJn2Qz8nEcwpF2RRVwGT8mT7xvPDEExPwLUyvOoOq7TRnm7hmGXb1o1scsLmg1PGGd8b4/hVISijMvjWpRBapqEfFLq2TeNi/1Ylr3XOPk1DwrV5IHZOHvdg0K2qdhwq+K0xcd6xUZWNvuPaGmqq5SmPeinoCbJbDRj3GwpFV774xS9GXJy+Z48cwifMQcGo/+iP/ih0kpDrHV/5cjtxjFTo3KBQ2aqAPwRwiEBvYLp4uuGqakSHYRD6HKODh0z6JYSP/qQutI1X5touufSi/oQvc97Rh9o/VW4BfMHXU72ov2TEsLBhM8OyFYwrEbMf+a560cpBlT91L/SrSw1lgj6SMDoPvQ/1nEVuq4xUeRvqwtDgbGYMnsl3YoSyiIyAA4wxDP+qq65uN910Y6xvgjjQFsD+E5/4RHxmbdXoVz78kTHxNAaQf11kABvgNz3LCUgG0sldAJTrIgREgn+3kRXlyMwQHBc1GRZxmwXKdsERjXHihga5nSqCgCChOIA8Asi1hnLMkqGzWdTDtgWGd2TXsjuZoG3C1eEaVxJvcPPKqtgqsOFKxiRbpqHlvikThlu9BC2xglgNQjUSspYK/lsxfAWMspygjDDYKDNMZB6CpcJJn1SlmuoWZTEJWZVDxamsJQxiaOmknUOFjrqnJif73DBlu5FJViY68QwyF5/0wPocwUCQ0qDZlyr0ELzsh/o9csRKRHO9BRFfVajqIdT3Mn7rYL/ViWaNK5OSeFJOtFMO1zlGfE85t99+e7B75Jl8+5/+6Z+OBU233XZb+4M/+IMIpZA/zfYKjz92qK1zmla3u2ow5pI5VMHe/lldy1Cj469nMOxHQVgZ/LEf+7EAdCaLAQ3WSLC4St0CaIgTnzyV214HbqyutRMnT0QGHkpRZdXnAvgZ2ol80Q0T9HpB9JELszZj5Hoq7OMFeIsb9sXQ6OfnzO3vWX0H8BEC6mL4Vf+rJ7jV+6HebAX4zwTUz3Yt/UI/MwYQAIgEa4qmpmfb8666pr3oxS8OFs9vjC+RGE4mQ+5f85rX5PklH/oP/8sY4ONmBo5j3citBaQRKCwDHcHNACUuBIZAkOc7JgMfPXQormW1ILsguiqRBgD6PIMBxQtgMI1tUvmaQ+vWCymwZAadjgZ4TCHfu5lbZRt0tuCPF2H9Y8XgbD7ffG2eJzPW6psJkvH4XHAhK3dge7YRAptL6PmN62QdsmUBUaXke0GIe2qbvUd2EYKzRUjHenG/7Ynl7FOEEHJpdQWmGp4wfh+sejZXq7L61vRJmaKx4SrQI0I63Z/t2GCgSlhHwCck6J9g5L0CjEqaKzPTMKSC0V+ZasoPLp7SQGjQVMYKwjIgx4D2OA6beSS2syqbLHwzEPDZuv0Ced5D2uH2/nxmnuciK42XmT3o1Gc+85nGHvJk4vzMz/xMe/vb3x6bpQG0AL5bhfNdzB0t59nIm4FpZZ49+E/lOLvFgfNTp06x903qQSUkgMMb3/jG2Hr55ptvDkwggYJFl9xr+JXf+Xz/A/fF/j0aXj13M+40ohOyw8FgCbzWUcKDfOo18x75ViYlUj6nN2hdyNc5BMsckjf7q4b/eq+ubTQEQ9AdyowkoOpHZd/PFsBvVg7PJiLi9i9g76WXXt6uu+HG9vwXvCCwkn5Dpj7/+c8Hbr7pTW/qz9EefeAXf2nM4Bjv1RK7Fw2d4h46MA0KiA3GxuN+0lWwdeDcDZNwCOlodaLWiVMGNHbI7HY31BAYk0SwAF8XffFM2L3bGfNMXUdX+/IchVfB0VAIMLw64UUZxmZ9FXwRKNmMdVLo1tdWg+VbhwloTVgNv+VEH7nbuRYgmUkyzCrA1T0XwNivY7M/BcswlEqyvJJsT0AUAIcL2AyPzMzP9eGfHkRj8jezjwTJvt86JbV+Cr0hmaFhg+HH3EpnCCoYVSZWDWGSvslGDdVA2h5+r97LBNxzC4EKCEMmXhW11kvF9zvlWF3ogaGcEDYM6ciiIU6ERiVKXOciK8qjvxgD5rS+8pWvxAlXfMdKWnLc6Xd2wfz93//9YGbcC7uPdSWctBTGa3J+AnUWPK3/htepTFXNrQ0yPVowRK55hiDNs4n/vv71r486EIr1bFrZJfrKQh5eqdfpMyf7bDj6QM/VmH7tuxibcSz16sNRVWZl7o4b9TbZo3qcyqTGwNXxptf6vffUeHyVU8cZclVloMpBlcf6vl6vzP1/5L0JuK5ZVd+5vjMPd57vrapb8wQUFFVQAgEZBQloFBmNnQE0JiagaNROYpySNhjTJgQk2ga1Y5snCJgWmyiIUAyCiJFZqIGhCqjx1q07nXPP/OX57f3+vm+dXd+5VQVlP6b71HPrm953v3tY67/+e+211/b1wQzG120Qer0iW3t27xn0+dELj8ajHn1NXHzJpXH4yJFCeiESzBrJofO4ax83yAdVMguz0xbGzgBysQcpA8ZGg9BJdCrsHl8e10HBYPMIoikQAHquNX6f9wCuce0IDexb/7uboxggKgMLpyMRGgSUAXTjiqDkhik613hbjYfMCYYF6wVsyctOmTUTKBsshj5cFKey8zrtFeyr0Fa25pqAhqIMNG4dYt+7ncS8GpqZWa+sX0FR2BTysukjAekmxpAWklrmmcFTNo9Lx2gr1yhklAKn7obiT56pLgVnMZm1U28BX5AEaLAGLaBmUNWoVZQf+s6Ln7TMcOgzQuIqu6vPrK/0fp0RVMCv31eGX/oLQ9mEhma3xFAZuxlXtzM0GwfO2XWGlA17q9SOg4besw1su3Wq41LdBfwBTrCv7WTC7DZx8Z0hn5Sni4dQy89/7nNx//H741u+5Tnxj/7Rq4sL5U//9KPxlrf8lwK26MqtX7il6MXZxaWS88XEdoJ8K2O2ZTDj7NVIHDc7WRdYOfItyKKzzDJe/vJXxHvf+0clKsjsuRpo6o/biVxaAAr6RwQQi68Yd+pW5KYEHVTwdyZbjGcB/OHO30wqSr07wqKrp7L86YGu8awMrsqDhG9quoa6lg2C/LcB6WA23gUP+F03M7c86p/B2j4c6umQhAyMRBN99vWAeJ4VbJIpiAvurmrZinuUTxwvu30nXpSaTnvX7t3x2MdcE5ddeXmcf/4FgzxoH/vYx8q66xNveGLMz80XfHa2VBZt6XgD852yefDIbbffHpdfdtnAp641VRg8oANBh4Xrm6SyLMRiOGDmpirwsHBBSSDlVUNhfLFb1ekYFNdFKgHJmHoXKLivgv/pwYyFmYuKS/kCjdafcl1zAEB4b+im98qKdFORSAxjpyGsAFUZfwv4gscAOJMbyFnA0N1Q3VhFWbdw6WTQyUxuYrImlsouE8Fc/7fgJ+BnvzigRsSE0UWy/MGUukRYdHVL7ptsAGyrwi8oOVsqwN6tjdhnTs1R0LXOBTSYcXRGNSuGbc6MPxtAfteN5WzA546PbzbgXOvY5r6selbbml1Hto/v8yInzzETaM777uEmyJH7TVxI40jDL37hC3HDE54Yr371q0vKY9w2v/M7byvsmqn5wuLpkgWTcS17XyAn3eJ5lqsMNhmsyth0azuCNkbErfdca8AF+v6jP/qj8da3vnUA5ugu9UanaDPhorB7ZiWU52E+6pJ1klEX/SA53QrrDjUIwXrwbL6rs+DhX2t8pyaZEdW1D/5GMXHdNBIan5Ovdzyzfubx3KoPlU/Lyq9fD8jne0YBPqZpYoKoo5W6IQ+dWVuL2W07CuHWkB85fCQedfWj4sqrrorDRw4XggS5Zs2Hf7jlGL/BzvouXUkJyxRMaZxs3FTBTgML2z55suSooaLtVAsgdxoLgy/TV6JllpYG53iiFB5HKGgL7nwuK87drkbdHDyn+NdhDCv14HBBiGudaupHZ/DJ9W5aYQGQ390E1lppffN+70Do0tE4+T2pjs2kJ0B6b2ZYLQDyeejaGRqIPO0dCOs5wjJHCRrJ02hrFn6FlbZn0NeH70JeZvm2sXXpcCavqRUEcoHW1zzt9tl81ypiViKBFsBfTy6gbLgcc/tGg9CCg/WwDZvZPQuXdUdt/p0c+oBSnkHYvxqVDPr2i+k0uNZoNl03XI8eAa7FhTYxUeLaUViY+x/8wR8UPeCIzh/7xz9aXCiw+He/+93x9re/tYAs99/+lS/XU6U6fzeLojC+Vq7swzwe9t/U9GxxA1AP6kzZkjZn9TyLFA4szr7vxvfFmeKz30yOKONJT3pS2TeDK4fystHT8Lc6xDXuyrXf8zhlmbGMrEMQ/8kuIWAmVLnNluGMVeNgP7Vgn0F/lC61ctUaGuv5jQK+9+fnVSNdZ7zK+9TMTOzff7DoEfLHWFx91dVx/fVPKOGXk1NkFDheXIRkWOWc77KXYrHuidKNW87e4AAU3tAJJS99Oe6wHsqAO+Xyyy8v0zsKxjcki8TlUraMdydj8T2Aj0DQAH7nN/6M/uG9u0NtLL/RSFk1yuOCKmU6yLLpwk677fd1sWgYASJT5rxWEjWR697FnE1Ty06BNHQu2FIn2aBrAdZLA1SYCRkVO/eGLNDZRx681poL+NmnKPN/gLBv4cPPDC4zGRZtNdbU3dhwrmkZflnfGB8mMrOPqqKwDjAM+VPY11bqcYQtExJ8+V4AoC2UNWDvI3z59rOKW3bllmfr0qmhk37O7faZliGQZPdSC/p1bIcRSRkwMuscGKCuDbZFWXEGrNwirwAnuuMuaF75zPfIh+DIKydX3XjjjXHm9Kn43u/9vvibr/juopQcYfgffvmX40tfvLUkuoLtk4lSmSmzzZXVQcbSVl4y2FNXF+i379hV6mJEF6wP4+KudmSGtQPAgfA9dL6EV8Lsp2tuI/r16U9/evmNtQdn9xKhluEP3EkpvbDEbgiWJffqJuNV5IfNisXV163H9Ou6l2Obxy2Plc90NtkSL0H+wcB+lMy1s4pHEvCzfBcDVWb4EePkx+pmqxAFyArjgrcE+bjqyqvi8suvKGSaTbKf/OQnSmTXE5/4xDo77E4Mo0zdiMWIf+dLXt6nQKyGU7Tq/64HEvAABlmWIZPWP89ngJ4B1d9uxA+fuV+AQ1kMxXQAqZi+dxMi4X8ipK34Bfvk8K75UVRi6qLCmddey1dTNtezdk33rI/Pzs0LnvyGwXPDhwtY1MnZg1NalR3gI10w9XFKWqb55fDnGmqWBdOpawvWGjPbNmDOBTxHL9puBfjstKXOAkRmwdl1I1sll44LiIKzY5JnUAI5ObV1Vuf2ObYZ3HO7lBfq5UK6RtJ2l+dycEcH+K3RHAXk7TUtu1VJbW8FkLrgm5XeWWJ2EWnU2pkPY51ThaAfO3fsKHlhAHk+y/Zh97x37CFA7KJ9xzveUabcpEz4Fz/7s3Hl5VeUXba/8Ru/URj+ZZddUnQJkoVLx6ga+m5lue4byYCT+2HA6rvdq+gaJ1KpcxIp70dXXvCCFxRyRkQQLgGBGWOFbqKHj7/uuoIPGCHKsM8ce11ckgP1y34WvCFonn2Q8cSxk9QZslllquatyrKivFpGJj4ab/sizzgy42/JWEtk1N8W7POzNrGfr+NDS2YGOEC+of5GTHfnCCi7jAnrJyysX3HFlXHwwMESMfnpT38qPvihDxZmz+/MCsExNusVj8fS2ZidmS0zzt4//MEf7svWTVUsiPFqRIs7X41/r2xuvRxqwHQVcEUZAEcXf+kshI1rFSQaSRlmvMO48Hz+qLyWGlaiAckuFRXTbcRzs3Nx77Ga04d7Ae/x8aFicz3PzrHSKi3fZbZC3Wy7Rsh1gdwP5DcvO0+7iB+FTOFy7FWsoY9+GHfsNYPpejopqQzwFou2o+SqPLcDM6NynKE4zVUBzJnfm6hunhwb7jUt4Jc+KesKw1p2R8wAACAASURBVAU3lQcZqOGgw7zrrVGizpmh+Zw8FS8J5dLOz6xYAq/9K0ColBqbAVCbnC49t45FXaS27o635Wcj6fM1lvSBbhzG04VQ5NtMhCik780AmVkwzP5DH/xgCXh4/etfH0976lPj1ImT8du//dsl3TBlnXfe4eJDL9FosT4IJ6WNJCQkhfQodk99NeA8G52CiFkPZuMSOmfOuGhYhH3Tm95U9MZzKCyLV7bpE53HLmCjemx/dmdaJ8dIuXZsnAHTh86o3QhoH3Ovm7cMyADs3edyrplcK3PtDDMb+dZgtow9l6WsKMMata8D3x9wy1aAX5ZoJyYKQEMaCHPfvWtPCdF91KMfHVdfdVXs3Lkrzi6eLcTgpps+H+edf14h1+AqYO/ucUPV+a2MO9kyGTg3TtFAOkvmzXvz3VBj/YvcQycyWAB1SbjWHV7CoLqQKqjKdhBk7uEUpjkOJT9+fOBXpXIeGm4H83w3fflqaCfP1//OdwhstYY1zEpfqkca8lmBUxCNbBms9HeZE3m+/lpBYiDoK6s1PUGXCsI+y8LQsolsFPJvraIoFTg4Hs4fgE9Zrsar1BnE83sBX/+eIKqiDAG9i5nuIpnK990xiBk4W+aT/agCqQorwOb+wodeIhO6f23bRzF6x6WdUWVAzMqLS8fZh3Wx3tkgaUgYfzf1CPa8IgeAO0okwWGW7METhQx16T6Uw09/+jPxnj98d5HRxz7ucfGa17wmVpaX46bPfT7e9a53FTcLue+/+tXbiy+dv/WNenCKfVJsVhNpJEFydoEeABQAvonJ0Ju8qZLPTP3ZOPW2t72tzDzQS4mJugdbZHcmC8eew0Cfu4dmKxB1XO1Twd6+ztihGyzLC33MM8CCNdZXyoFOw5mZcmx5w/4ZuoiGBGcYYZPbl+VLWcgyloG+NbCtgXg4eprlMevFwECWHFfjsXPPnoKT1Jk+uuSSywbZL5EzThb71Cc/VXItXXbZpbF9x/aCV8gj5RokwGfkAfkgeqfkw6eD6VyEDv8PQsOikqzZQuhEBt6oAa5ztyq+flwx5NsxHSczBh7ENRgEOsr0y/o+9emTC50wSeqha4fnU3FZNvWkDOqjS6fkbEnnrXLN7GxNWUvDKcODwqm/ZeTpujMZ2S7P9P6BMMBgNQKrazHdLVrp5lFJsh/bAZXJ5sHOU8UM+gPhepiAbxrcvAlIQ1SEn1QKXZhjMXZdagVTAGgAM9tVoYowdhE6WREEmxbs7QuvzQoqmGZgL31M2GUXidGCewbnfJ+Ar8IJMHmqv9mAeJrSMDEdv2uMdT1YR155BqmKAWfHke8O7N9fNhxyD0BN5At9CYHBBQph4j3yAJFBnwh6mOtmBFzP4j/n03K9hvfkyftLc9CLyam6DuIMuYQXdobdzXJlN+/MTLkHIwTRQsGZIXOv8fDqEeVyUtbzn//8snhMSge+o74u5tIfgAozAJg9xgAdzCSgBUT7xrFyzPmcZT33Me9l964jOZboJDq+uFA3famPGfjz2DlmGYzzjI3vdUG1AO34+30mZA8HzLe6NhuUbDwEdH+vesAB9ztjfvv2EvCCXJD65tprryuuHMYFPLvtttvjA+//QFlj5exa021IUDRuyMT+fftK4jTWiYpLB2EAaI19h9HT4QCvRwbyEIQU4ZR183D927B8HsZ9ZrVkQE2NwKuMnMogkJTjjliETQNTGALROt3h1roe3BymX1R2rxtGYQDwNQjcywIUscHUtSSF63LnOEAKRgY4ozkcoE1g0sUTu4CtMPF82YyDV3aydguaWaAEy1Zxvl7AzzlT9FvbTpVP9l7aO7n5hKxNv3U+dblRqSsHm6eQQFncKLBvp8QtI7MvNTLleh6Wcty0oJ/Hyt+yKyez/NZACAZu7MrMNBu6Fowo0/FEbmRQTrUhMZAbZBmWjC+ev7KFvdcrce3oDAEPhDTCuCFUyitnDJw8caLoGEQIcL399i+XsMdyMNDCqRrAULNalIRnGxxosr4xyMvP85Bx6oL+UjezT5aonDN1xzz/aAP1felLXxrvf//740Mf+lD53kyyyjMzl6c+9akl4oPf9NEL3i2zHwWQjrGg7JhQ1/yb8pNlJL8HyAB9cEJXbCsLPj8zfd/n7zJBacG5ldlsOL5R0Oe5yplkhH7gX8YZrmE9iMzEq12ABO40gB7AxyfPGHHwzUc+/JHYs6fK1vgEEYg1+KWmDxkrsseiO+5njsv88Ic/XDOLvur7f6CPUAH6fFGc/F3iMYHDGHqEBRZPgTAJKoygIrAwBAwA1xr/qdVHqApT6kLiVBwFESDWXVNj39kQVU/qYSDKBo/uKDteuZY/Gi/ID5WazRmbV/tl3Znhw7osm9+pAx1G3RwIrWQrKGVTTa+uDfBnBBD3OQW3Pi1ryADZsp8M/g/XpWO2TH33RoZk5eK9wC7gOwtSAFU2FWDgZx8kmxpuUhv2y3DzUcvcC3sqxx0OE5ZpYDeBQsqumcG+fZ+BPb+3X+upSpufNVTYzQzfMcr1yQYe0uHxis76AFT0AHDV9cn4m26E9OEQH/qTa9lMBeijgEbucF/ZqLfRr8dxdiGQ6A3nq955113l6MJPf+aThZUxay7n1pK3aZzTzYZrJkYEoY/Uy7xQyGFxP60sl+ZzP0DOYehsu8eNhN7ybBZJ6TfupW7XXntt0WN1vQX4rBeyZse9nWW1RrnIX3e6Vh5bZSkTD+rtwWnUk5mG2Xxbdp9BfxQ5GEVM8nXnIjCPJOBr+MA5ZxbiIvKxYycHSo3FetRZFvseyIB56NCRUg3CeonGYe3ygguOlu+YvZNBFaKNPDB2EAAwDvKA2weiwbj2/tYrv6/48PljwBEMAZXBRID1c+vXZxDNY8O1gD7Wp2wOmZgYrAdQJt8xmDJ9wVU2L0B5GhaVLouDY3XhVQB14VV3kmxM1p+NC4l5BTI7k9+L77DzrRq2iDGhTOtD/ZxqKaz6HAcCSsRJSpfgdFdDodDL/POUrQjm0AqUd4LMNwL4HnTh1DcvUgtsTqFL/UraimHenQL4hLx2PkAVagD4xEqks2VVkAGDMnla17bM7DJjU7H5fejLl+EP/a0PB+hbZaYto/7wjVLuKIafx6wMULeAjOwjI0aYAdwsnjHmADEzXuPv+c0gBQAdgGXKjQulrFt1hoB7AWjChqcmJgcuEwB4aYl/Nb8NPnxeAV6U9nOfvym++KXbS13MwolS8x79Q3eQIcpxRgLgUwZgSfglodWwe56By9Xxk4TdcMMNpX9om66kgTHt3DPZbelvjpe+eMlFa6Azk85GQtnPbjNyYGEA6/ym6ol4k4FfOc4y14L5uUA7y0S+75Fi+dmNo9zTP9kNxthBEDgWkxDM3fv2FmYP4OMyhPB7sD0LspdcfEmcOnW6c9314vj9xwvGYjQks1z/J3/yJ4VwXH/9dXHJJZfWsEwqJAMXHOw8LAVGwANLEC4YAoKNgCNACAAVBvj5Q7BdNOCzwsQgIWj8c0eiq/H66Q1D434XYmvEzFrZaq9bSMCX4aMEgtDUVJ0q8SeAu9hm9I0CQzmCY3bH0CclhUQ3k9g0LeuO/HM9YOiKwl85TDKWBzQrTetyeCQAnx2VeSbC+Oli83kCflHK7gCU/B3fawgzwy/34z4eAfgZKLOvdmjT6kY5jWcW/po6oYu1L9nSRgO+925i9BiMTmnaKb2g0xqCdtFWhiVg5DFSlhhj5BVZgK3LnJhWI7vG32dlQyGJbmFRlO3vt9x8c8liCMirH8jnfceOxfFj9w3CJpE/donX0OKVOH3m5GDnM327sHA2br71i4W1uS4GIQMo3GiYwb6sO6xVo/HkJz+5uJV+67d+q8xGPCrQWSYGikVa/lE+bUOunV3bH7p3lO0W0DXi2XWjLLjmkoFU0PcaiRmfq3+ftbOKT3zWoNFOPQt5HDOhaEE+k4j2t1Z3NALnMhQP9TfL4tW1GvuPsQFLi3cFT8jYWDnQ5LIrrwiMLxiLPN1221dKGm1k5Oqrry6LtqzpICcHDx4opxNSJnLGH1lYCf+l3wgBZuyLrr7opa8oYZmAAz47w3kEMwSdqAF9g/gW6WB+L8l4er2iEB4fyMMQbAxEdpVQGZkLzypxyxOTsbC4UCqocFEenYCgGWJETCqVNV8Nv3udbprs3mErdjEk+J27+G/B3B3CAn5ZkC5GidQBNamvuTjIhV6MBpkx8V+XRGhjZG0fJE6jXdkXlwUlu2xGsYgsMBn0+f7hunT6PRjDeoyVXXrV6LCLlOdSf75ygawAXHdCUQH88ZpRkakhYzJgTETOmCgmLdoKjBrBzKwYq/bYQ5W6GI7SuOEhGAOwZfG0w/sMAhorv8sAo9HPM6PstrL/eWQ1TMPUDrZLYyJQ+T3ycvZs3TjIe10yyA0LsNQDkGeqTDrjm266OQ4cqK4eFJXfiG5Bhjnk5/u+7/sK46fPANzf/d3fjS/c+oWYn5uLl7/85UEemBrnfra6WhbrucVnFk53O2SrL3+luFxh58cLaAMUngGNbhpm7KJnrK/HU57ylHK2KYePM1vgj3ttO3XFcBCRAyukjQK7TDQTgEyM7FtdMdkl04J5kZPy9BLfW8U/5Weq19ecSrivyHUD4JfZZ5dvCdkirQl/xJefOnmqpm1ZYzNk3TToLvjWkG8F+FVmq6syy9fDZfjqgXqtfFKnNdoyNh4zUzNEB5exXVtZi7ltcyXfDX/Lq8tx4QUXxVWPflRh9swk6U/ce5/4xCfLNYwjBJz9PhpQFm1da2GmBxkhdQf1YUwBfM4oBgt7P/Ca1/Y9xQbQBgCZAgCYsAiBEf8gwoQgCO6eqFKPNaybTPiHxTKGnk5D6F1ExYAg+E4ztay6iGiUxoYOq9NH2P1wY5G+c8rOLATBdRqaQUDBc0GDZwhW5Z7VtbK4kf2RFZcq4LU+zPb7zHayNfc5PsvrLNvfFZBNAtZ7eGGZ2Xjk95nlC/il38arMRAgZWQCn8w9K4n1y+1on5sZ/FZ1EiT8vTyTNZukdBnM7a8W9PPsIj/XtSfBmvtkh3nWNQAE1hlShJCEZnW1RnrxD1YFIXLjETIN0HJICNf/0i/9UgF+TquiXr/yK79S0nI/7nGPLfJPPnKUEmNB3D1TbZTxhS98YTzvec8rv91yC2BbFyjRSYgWZZNXZXp6JhYXF0oCQNpg6CLPMvySjVkSKGQZfX3iddcX8OCZAAHloZv8GSrNrIXZCO4pExiqC+pRlk3dpI6j6z/2leMyOOMyCUKXLHNL0dhEfNIBRBAZCElZP+vICteit+APufoxhGWnbgLuTBiy3hVb0zET1vxy+x6qDLeNMLeXZRdsKeHhU7FKtNbMdExPkUngbNm3RFj6jp07y/jSvr379hV/PQDtZlhkgBTa9Dnf8Q/vB2MLCeeP5yAPZjfAZcfnbDQ0Dr1X/C9/p0Tp0EgEAMGDuZtBs4ZIEg9cYzwBW8+LNVwTJdA1QsW4hgYxPaEson4o34PSuRbwNdkaAoNhUSkNdYSp1+yWtWsFAQWO5xol5MIw17lTOAOExkOQdZbAM3FXYAEtV9Dj/mKJ16rB4R9tc9EqM4IsqCpJC1rZCCkUowStNPYRAnxdWDxHIKRd42NDJp9Zsf5v29syntYAjtLcrZiU1w4BYXigCms2bfK0UUY7l20d2+t4jmOosdXN0xpdyytjldYhqouwrlW5PoXc8yyu5TvOnCXpGRuXcIMA6tddd13xkXOkHNEwgCiLb8jN8eP3xWc+/ZmiwIcOHy4pkYmHZzZMhI8Ra8gv03Fy1uC/NZ9VXYitO135Rx1dP2KcAX5kFUCnLCI4XvKi7yqnZuGT53v+uYucPkH3yeUD86eurl9lF4dsX93hs8ZSEiFhaI15Kx/kS0qrWIOfRxGLTDDUOZ5jKLE6xL30BUaSPECrXbqWdoaRicMmw9IdgGJlvl7AVzaoI/Upcl7SoU8FB32BpVyDTBmWrjwiI7B3wB63DL/D5Imddyz1Yuj54NUTCInmoVw29yE/uBR19+kuR0Z7z/nWF5TUCsVados79ZxIogcWy8DSkQiJ+Rm0KDyMP0+8saE8kAq7y0t/PN8B/gK7kSQMpiGg1EGQcufu2lrd7CLAquACvoKYp+WZmfg+uyBUmsLeSVHcxfJndii4tcKfGb9ClZ/h7/k3y2hBPytEBv9HCvCLQWtyzJc2jtXzbrPiFvdOcvVkYK7KVf7fzHiGKY1HKdQogzAa8MdivUujnEEjK1+rwNmgZxBS8fIUe8DmE7OzXzSGuf9RkoUziyXGnRkp4AuD4jkAK4BPWgJ0B8AvbPqJTywATfoEdAhXDccUMjU/fv/9cc/ddxcFRgdw+2AwIFgf/ehHB5utaDvgy0wAhSWHDUBAVA1slmS56JPyhBy7XmVosy4oyv+TP/5wvO997yv3ODthjAv4bGzEk5785FIfXT3OULPMZz1QbyQJ6HB2FeZ+HjX2GPVRgK/sZP1wHPktu5GUU11SGhuuYSH8zMlq8CRqguoD5dn1tmHaZY2I9RnVhq2+oy8M8OCZJRS9uKOnY2Z+rigQi7LgG+wcGeM6xhlmzz+A2w2oyAUYiKypExJb7qPd7qTm9WMf+7P4whduLaSDtRiu1UVPfyDDvW95/gv7fMmfB4XznmkeQA5IIwwm5KmdyOEjNUFXXpytDRhuhaaDz3DIyfx89SV3mfM8vox7+Uc5brZCccz9wfNr1EM99CGHPFKWDC8DDe9dwHXwshA5+Ap0Ybs9jizcnBNfJVKoWrdNyyqzqyAbG0GlVaBRwP+XAfj0gQux1qEoaAP4+l69VoXOoDgwal3u81FtyDOCUYqRp/3+Xtg38tH5UgUNy2/dS9kIOD6SAT+3hpjfjegapcx5QZF+qutSC0XZYOAseuHHh51TFiFuz372s8tMAvcNblC+4xoOHSf8Ed8ruoVyE+gAiAP4yO7f+3t/r0TwvPOd7yzsvsTMnz1bnnXXnXfG/LZtpbwf//EfL+CFUSHWuupeXYjlj1dnxBo9xhe9PXrB0fjQBz5QjJELz7zHFYVuMeWnv2D/RuKpp7mPlRteneFync/JM8dsrEeNP+GGW/35zFauRpEqXU6MqTJbCB/u2tUaWk5fOmvKC/mtTPd6Q93/RgCfemfQ55lzAH3UM6QNXoEoi1HIjQePI2P0KbMwzktgzNh0JXGmvLyxiro6+yNT5s033RRXXHllSa5W+oVQ8y6VN+tIRU6e94Jv79N5CME999xbjmfjj8IRCtl7SV2McKUQRgafCnANC7WwFf4QcDdiGRfKM6icsb/GocrKjRvmfhdW6aAKRNXCuzEEIVVAK+sZ5kBHKLGKmf0pQJSVffwK58wkmenqwRxOX7NxUUBbgfSzrptsRPI0uBVwGdMmgG8PVHiEXDrOnvLCcmb4gikRMy6QFbAvu3MfmPEy132r2YrgO8q1I5hnti7gr3UHt+ffMlvPjN0+FeAFccciGwmNsbOXYb3c0rRZfpCpxbIvZWdROjbC/Ouff128/Xd+p+SqB8Rh89/6vOfF+z/wgeK+gYVjHNAjFszwyxNKCagTyYYSYwCIocYN9MpXvrJkzmTzE7pCO2HavEfuKesVr3hFPOtZz4pf/uVfLjlTOAzEGZYsn75T7jQa6A/fU/eTx2tCNLNfGk336Ec/ujyDnbb8OZvmvTNU+zSTGeW6EKXx8UHsfgbUlkln+X8wl07L8DOZc/y5RiYtUbE+fJ7sdpSDS8bu62rOMjnQ30cI8CUNADQMG0OOTM/P7YjlznMBgeW5jAmywjoO+YwgCpBsxt9ZIOG8GJASqh5RXOnlGNnujA+9KKwtYbRxBQH2PN/oR+6hHpSDQel9+4te0udHpq1f/cpXytZv/ugsCjY/jQ9iEYGK8gfzZ0prtACVRaloFA/iIR54IriiTAAJA+FuW33uCCyNcDrkwtTERPWfZ1cJ792w5fVa5wwCCjDXuBhchKQcJlEX5WAEGcytq+C2FTvPLEhBFaxawM/gnkFzlACWzn0EAR8BKNPLztoL+Bl8nS2pQC1ry6zIcWj7LH/OBjcrfAbzrMwsyJFLR5aaWV0G79ZI5hlFvscxLEDEtvouSiL3t9dLLDIhqMn5dhQ5ZSGWxdV/8k/+SQFtZJzzZ1FWmDfX4DPlH2VQXg022CjyDNOE3aOY6MMP/uAPFuUjQ+Ytt95akg/yR9n4bSFMGIyf+qmfije84Q3x9re/vZRbj8vsDRg7/YLx4Z+grLwP5H51rTyba3WBAi6ADKwPI+N4ZqBu+9n2ZDmnToYZStyy4W1lu8wezsHwM6Bn3WoZuYSCZ+nScsbhpkh+Y5xom4vgJXkcmz9T2u2S+ZaTxNIMPz+7JWujyFuWaUD7x37sx+IHfuAHyu7W//Sbvxnve98H48zZmiTS8HAwFKPLLA7jQP+BmZAAorsIEtA4MC6unyJP1I92g8mQCWaPYCkpkyen6zpriehaWRnsq8JVhBel9x0vflnfLJlO4+koBAHLYix8ZTpzAxfMygq7XIfnvtrxAIvRPnQ2ncy0xU1ZWTBNdWCEjgridMeFVTZSCViGdlJXGs9n/mQ6WRgEOFbKjfDmdy2xit7nYInuz/rJFBU2lVhAVNhyexR2DU8WolaYNSKtYlmP3tjoqe9W128lmPaHC+wDV1ivC8Us4Yr1nF3GMwN+62tv+2gU4GdA0IhkZu53DwBuYvC7uvgc657rkQ1C7u8W+O1fz0W2rAxC1sU+cQaJTNWw421FflFglOvnfu7nirLRlz/xEz9Rdj3ir2fBDRAlPS3PRd4JscTQokeAOH/smgVoYe4kLeOQ6eJ3Xl4uxApg5rmU88//+T8v17/xjW8sMg6jJ4jh1KmTpU7MwEo45aFD5TnmyqF+kqPSV13SOwgcz0CnyaND+CX151r9wt6HHLBeoyFQX/Q5K98uoCozEq2hWw3ZqqNpvYjSGSXZLaFo5XmUMfA56Hc5gpOoM/5FdTcZgKD/n36+//jx4ma2PoXwdanIcx2yzI7SrXJfCsm2DwB6xg5w5xl333NP/MiP/Hh84I8/VPSMcUBWmBEy00N2wFhIM7HzpNcAnFkLMocR2IOfX88F5YLF/O6RsxgN8NC8YVxjNJZnLBc8ZdGWHylMVwodJGjTqfyG0CH0VNqdhzxU5aAMhKl06v33lxkD8exsCDBfPmUhNG7qyJZUwadMrqNj6gHmgHm1wE7LVHqnkb5qPbnfhWE3jujSEMgF/sJMuhhzQYJXQz8fjF2oFJnZZGAcBYoPBvalrEcI8K2LC2v23VgCfK7ZiuEPDFBa+M0MP7clt5V+y9Nt+ycD7iZF6nLpeI8sxnHK4+bMJNctAz7fD9qZjIgKmmeA2ZgApMifSc/YqIWy/ORP/mSZZnP8HzoC4KPYLKQip0yl8bXqO0UPmEajcLA2dEk9ecYznlEU9fd+7/cGkUT8DmDD8AEDjhokwuZVr3pVaSKAXthpCbWsp1FRB0DgxS9+cbnPtQUJiOfMIka6XpiBU0f+WMDLC4CFOXZ7UOxLx1YG66KvY0kd+Ic7kJmHf45V7ltl7OsB/FE6aB3U/ZICA+DvdtRn377X8h39yLgwBsuLiwWjwBdlRkOg22QU2POdBJPneS2zMtNca0jvP3F//OiP/tP4oxvfW1zGeFAef+21JTEdIM3z6FeisnDvEdrLIj/lGv3o/iP1yzB3SAWyh4zC8Et0ZJfuRQIA+VCnCuA/4znP65vK2CgbQxF5AMmLOOzYRRLdIm6MMoJHX7G+eMpUSOkQt3rzu7sCFSQtMBVTmPmNOObTpwkjq2eR0gllFlLCnapRoGyn4pSTp1cy/AHYlE1G44O85q4j4NLJIOL0VWaSATw/Q+VyIFoBl+22r225IxnEIwz4zt4GwBjVP59ZeL7GyIeWOduWAbCkU7Ba1m55rTGUbed2E77mZjC/z+UJ0pn1Z8IwypAoC75mVud4u9vX0DVkChkkSOGeu++NC44eLe6bX/u1Xytx7Mgu4GiIsTlscNHoOuP+kvtmfb2AC698ZoqOzMHK0Af+iK1ntszz0ZfnPOc5JXHZm9/85sEudkOcIVIAPs+BQXIs4ctf9rL4qZ/+6VI3mXh2v0z0asZMt9vjgsXfawRLXtcYMvPhhjv72xl8Nurcq0snG9Fs3HOZxRA8BIbfylGWE+XPZ+RX6yroSxYMQ+V7DYQJ68pZHks1O67yoX5uRU4klK7zUSbj9qu/+quFsbsegoH9N//7v4n//J/fGkurK8WY4wZkIxzX1ZnZUtxyy82FUDA2uHl4LqRDbIOEIEd85h4+M0NDFpE/03lQL2fy5ibDGIDRbpLtPft5f70s2nIxYC6osvOUyRff8ZAcGcBAMwXhYXn1P3dAXq3WNaNVpEF8p2XU3cPvDIRgowHCAucBUYiMdZWRCzC2pZ2qqvhGGlB+WajtFqL1v6oMmekIcJbplE9D2E4B8xRU9tAC/bkE+5Fm+Dxbll/GewTD1w9rP6oc2YjaBll+nuG0hisb0fw+A6/l4cMH8HOfZGY3ipXnvm8NU1ZWjVo2JPzutB8FdeyRP9g1C2Y33viBwqCIr8cFw/Xogns/mMXib0d5UVYXS1F0FJQyeW+AAe4d2VY54CQd6I6CM0sgYgMfLv5+CZDyc9ddd5YZL88BNL7zO7+zuJQ++MEPDiJVaOtgBgZB6naF67/nmQCFac5tE32pf7iVS2db4oSf6UP6I7tP2llBHpcyhvwbTgYGIpPH2i+zDuX3mTD4PMmWsprJGN/Rl4ybRkAsYmzuv/eeAoqMfWu4tmL4tFmSQBgkB9rgj9foUhYuwLf89ltiYWEldu3dU8aWxX4W8qkTcgezx29vcrP77z8R8/NzgzVQ2qHLx6Mq8dnzfGTO2Ya6y+dqkEhbUt1+gP8Ae5/2zOf0udmDSbT43IiQuCArwzYEikKYuhqWadxrq9g8yI0GJ8VqEgAAIABJREFUxt1zjy4khEx2k90DGoVindl41e16Vdion2F2DBr1s+7uE9B4OYiZpTjtLFa/+P6GaYx1B+T6OAsRPFTWLOAZ/FoBHgXuma08ACwfYYbv1JO+KQY4iMqpLF8lGQX4tiMrQlYm2z9ylpLcQApiLi+z9uJ/nWBhcvRfnj35vp3RtSA/MCZdltDMBq2PikCZpiUg7wz99J73vLe4JpkWo2QlHcjkZAEOyA6yiaJiIFDKQiA21uPkiZNFb5BL0x1UNr9Y+p5Xrkfu3fSILJj8DMNg27iPe+pBQRyGEuXUo+960YvKyVjvfe97ByF+AiH9UMZofSNmurNRnVmjd7I9nmFCRO6t7pnq07d/eLUuEjeu9b39QV9wr2tdylQmQkV3GONGLhyXVkceoEPdwTvZIKir+Vrl2vHP3gHdUBnn5qenBnsRnJGJP1vJo3LD2LPLGneOmEKf/vRP/3Rx2506fTrm5nbEDU9+UtlUxfX2KWs0bIZCTrhfvHUHtH1KXd3bRHsJnIFkUEf6X2PufeKQBI/ymQUU/z4M34VQKmKcZz0qsB6nJmPO2/RtMD7KGgZEjLAHNuB+Iba1RinUxdGa0Izr+I0K8N4YYoQqx0kzMCQIKkK0WhkYDax5NsgkuBHTUzXFMeXifyyDODh2sC4UlTw8bDTqYnSZPpd1ASz0St34UDJ8pJweDlxlwiW712CGMfAZdlEYgraC7T6EUYIyijltxfIfaYZPO52CC/gyeY20r3mmlAE6s6wBi0zRDVsprm3MMwYNZy4Ty16e7RkC5VhF5K+O/YAt4v4Z5GWpPZ1/b6fmtkd25zOzodM9iNzDwth1evvtXxlEwJDaACFBLpF3Pu/atbMYg/37Dwz2iyx36Q3Y8Xnq9KmS8+TEiXoQUM1Dxalxi6UcZBH5LHmcyqYzgLpupKJuTPfpM9yqdV/A6bjs0kvLpi3k/d3velcxLFzDvhgMAnJddabK9ux0TdXMNbqRBAp31isXLnK2LF3ZcY1Mg1/LmSrGi/ZMTlUyoR9ZHXD8S3qEAvhD7RiM6YizejfJRndL1jd/lzhUmWQmC24VuB8EJPCeftZ7QH/UcZzCosbs3FwXGnusSzFxcpA4rhhSn48MTNZIGBj3G974xvju735FGTugghndv/t3r483/8f/WMo8dPhQXHvt9XHdE55QyIOMmzUUkqGBn8wgGYuyNkoOsa4uPIN68hxJLDIAyTCjse2hD7KrXC+FXhPcgrMzM9G7/pue0qdgF1YBOQP9ZbEDX3cX2qj1r4MLu17tBLiGVWKN8sC46KDAOLXKlZJBG42j0BV/5OowtQHfyyL0S7Zs2ym0BgvBaAV+CNA1Z029lsW+YcQOz7GtXq9rKQuzbd2Kxcs0WgVov99kJLYIy8wsdiv2kb93luN0nD7jj2YKunk6KDvyN5XJV4S6ZpjevFEtM31ZV54VZMXeyogIwALUVv0zAPcSTVJjPvzO1zwWtsVxztfzG/XVzceY41rBX64flD7RbeHsAjnNBkO51NhoGGwD1xqwkGWY652hFoPYY2xq6gLJEPVgBs4pW495VPXxEpcPQMjGfa8eG1UHscqJ0nIQA7oqe6QcfcHKPPWVhOletZ8E/cnpmdjeBXPwbL43msQZ9WYdQt8E4gceaZkN9zn1I4VWtjrhstImktDNKpwFQSomJicHbjr95eKPG7eYWXFIDTtk66yprhMC3iyuv/a1P1SML4adMPV//4Y3xu///u+XfsMfTzSO8fSGkbPewi5aSMY3f/M3D46D5TN/4lohsl1ETiUI1eVOvzobE+j5Te+LHhszIeheLIT4uX/92/oyeMMhERAtjn5EK8u1umYqYMN+KyAz0C7QqlyyCSpp2Jur5V7PZ343ekf2KNN2UTUDmQOXffsqEq/UW0ap8msxVfI8BaYzVPxsrHwmv/O9ljWXrcE5F7C3dR8F/n8ZgJ/7iXYLVP2NmjgtM23HrDUELZgWg9FFRFi+nwV7jUjbl3mGlIE3A6PgqiJnYyLglt8awM8GJvdlvkeWL4lx3UnjjgyiKKYPtg7ZqGv8DW5QTrPh5Pm2AxcKrAx/PzoGqwPADYCwH3iGa2V5FkJd+Lvg/PNjcnyihFMaUcSrxoHnFz0l2mh+fhAFwpqAgGDwhIBBnWgHzJF26Oow7jsTAHVYA1WM22Q9MxW88FxrnmE7BK1h/1XAzH0lKRmSiuFsbhSJcmxHEYruuIsBCbBvs9HJY8r3LsRXxl//cU0mnfQPrjbGjf5lMZ/wS5JG3nvvsRJc8tnP/kV87Wt3xKMeVWPoPZBGwkufEDfPLloMCZvqCMH0hEHxS/0b6Gq3S1w5zu5rZ6+U7XoKdaeeJe4+9XXR46d88zP7KrQdSJInpj9a98z6ZTuDhGsco7U+zOCnQjso3kslDeuyjDz9k0Hwmz5DhcJY4pbNMQgOpHXnGhfh8lTPwdOSO0vgGdXlVP3HAlYLyBoJWVcueyuGv5WwPqTvHyGG77MGzEZD2B/67jMg+j4repaPDMLO0OwL+1Tg0BBmw6oi2c+ZnWXgzIDQjrt17E7HGCg3kVtl7yxaj3B3g5gNlgCQDRKyhzwjd/pDVRTKcvapUXIGomK27eQ6DYhyhUxyPbtbCbsDEFB0wNsMlcqR5CMHURSXCUkGT58ZECueITmT5AjsRA3xHLbc8wwNXR4zx8nzbynLvgY81AtnyrYLIyM5nJyph6YbLcK1/CbgOyMY9mE5iX1Tfid12L7KwN+SqE2kKI2v39exrrrczhbqZ0jOcGbh2BluCz7w3s+l37uZAK/OACifWSAuPcqt+cemyiK/mQeUU7GDGQCbsQB9EtZxLffiBnJtIYesZ9lx3aUY2YZ0GyygK00d437PCOe7Up+nP/u5xYdvx8pyUQAao+XPAMg1ZfNHAQ+ie6owo3D412UnCK6LswgPHUGFZVd0vO4BO4XXrCxlJrY+PI0+g6XRPTwvLzTpA3XAnQZpaPhedmbnZP+lAlfLrC6DuiZRBVXFtM8yw88Aluu61fuWQQ4E+hEGfOvK80roVgwXSAfC0PnJZQ0CWjaqtU9rf+Q+Fxgzw9eAqnwCuu4lQVdjXPu2rultNgQD6B6Ez5Zru9jvtv6tgbFP21mZvmuZq68qVa6XfWKdNW7ZGOR22d/qRTnmMe0kBvCJo2fHJePhTlyYmUCBnqDEgjX+XTK7ypqVe+Wd+7gHlxQgDiARq+2YyyCzfhp1xPWEerIgCGA7i7fvZP48y6CL4hOfni7PAitoEwvP1MO9Or7SjgpIdV3Nmbljl0lHHs+sa6PAPgN9lTMA/YGALxaoh1nGs27wvYfB05cyfvoDxuzivIvVulf4XcPIPa5dGq1oHiVmW4TdspNWPNSdxrPBNGc8MnzZe8ZoyXieHbEPgfw52UOie21Anh/9uOuKS4eGMNCGOjLAVBoBVJBVWAadQmt8K9EtdfOA/ruy1ZuQs3IQ+XI5YMNpIM/hT4MxMTkxiJBR0RRyBXNtuUs12vnhbJBAJLCooDTO9y3ICCTZJcH9meErRPk5WdhawD/XdaOENIO/9cvGo9KT0fnwMxCeSwGygcZkATj2SVn9720OgRTcVQwVIn9WETeV3YUW5j7IgJvB3vdZ6bIBtW3ZUOcxVj5KOZCFDkRb0PA6y7Fvs5LwmwTAWZsuFuWba9ADZ4VYI+Sa6/ImJPrKWG/7ZjAL6epKrnr6qCyylWyl1X1CHTwhi+k9uXbYcan7UcZcyNPScvTJLEtkW7c4iuElvzq/Uw6gDQDjMiDeXneC0XRcY5m0z4U+2sjsg/vw+XIgCwd2OD4yW7DA9hesmJwqz8V4AZTEmvNqzizPuB5u0GRhtQJ+1tEM3K0B30rO8/gqW/Xa4ezV7x1v5dRnVNJag03ow2LAN9bLQUD0I23zLGKPsuQaE04aF09f0JcsYtM+89+4g5o0Fowt4bT8q9lLWReoC8kaBgnEVvpHe3TpWGfXi0yDg/z7fIyK+wKK++/JT3tGicPnB/16+jE9Z5YHMG2jk3TN0HHVX09+7urD1y1Dw5dZYOhSt1IBN1SZhdPBchpitkyfoTAUVrK8MlAOwV2BkVHK0HUHyT59jt9nweI932eXjmCloGRrSVl52iSQeM1WLH6zMA4PXmgBaRObeSQBP2235xnF1zc+ZAItqKsc2Qg46/E1G57McvndscmKm+/bakbkNdktmMejHRsYPty/uHLSwd5te+xX5Fu5kj0pP7wi79kYOYV3RiqIybBNXkV91R2Zv32YjZTG3WiZEkaHq7Nb+8LPz3Z7wIRdvLBB17dKm5DXEo1TgwkEY/35sGzKZJOXMwXbyzMxBlzD/SZso+6AQ420q5vBjLxzo5h94riKAQVAJqoLhJkKi7cXHj1ankO90Xn6lPK4lvKJUALk1Jms545vK3fKRQb+lnwMday6bTLQt+8lET5HF5rAzyv9gZGiHWATuMU/3nuAPXXgOvqF7zUeBf+6vsSAEnpJimoWaNlp7QI77RVPnB04c6BOGkl98wPCkDZY0Rbr6FqPMwJn3baDuvSe8KS/1rcgMmGST5qG8B2V0G2ClTPVqEBXZwUs0NQpIA3RhcND63QDd0tlq7IJDAThCE5Fq4LXbJUqk4NMpae6kM4M9twjqLeCIHtX6VQMlTsri2AggBUwIkSuiUTJYJ6v9X5/fyhT0FxWrvumZ2wRh78V29nq+62etW1+xybj5XgXRepOF8osyPd5RmK/CgQZkK1PZvtZoR0LZU3CoDEYpfxV7mroXbmv2cCTgV7ly2OVXUi6P8rzCCjoGLMzXH2y1ge5Lr5rQuW6GTHXsHO7eKW7mU424gNyUQVuJAg55VbBUV623OOD5zdSJuBmKVEanDPbhT7rQ1df3BeA0ruQW4G1uiGNxTYflgTMhT3TqvAc9w4AcBpJ2kcdBXtwoQDS+kYBQgghkSse2EK5ZBylrzBAPJ/2nDp1YuANoEwXkTOByDIziozka1tjUGdWNZw8y6z3jCrP2Vh282gMNA70g359c9OAibJrQHkwE+z2MOFSg9X/+cf/vCQ2I4cR1xsZRdmcY8vsW9mkHOQbz4lkNK8Z5RlbjphybYYxoY0yfOosvpe2E5ZJ47gZQeFVYacQBsophwyIG2XFgD1xr1xjBRR07xWouc9NWAyIZdgI1xI0KAIzDJ97ZfGjWHYG2gziWQEzKOdntKCby8rCZTsymFnO/2yAPze7bWAws4FXwAc+v04Y/T73h+81sK3Ryf2ooXA8+E2lsu+ykc+/Z4EduOKAWY9C6x68Cdy79M65HRoVWaV+aW53IZIyUFxzOqF0MlUX1GR4edbCe8stbexAvjWCWR65xxmBLNNINhSVRT32BJB+mciOvXv2xloXmke7TJmgseY1h5Jm16iKr6FwPMynTpsFPMphHwJ/GBLdvfr16St0tfjn1+tOUMoB8MnVQ3SKbh3qyfWUyesCuYB4XSClRHUhO0MsR1x2MZUZoJUTgXlgSEu+vc1rUaN8+C14588aBcrMrh1nmfyemb91oM3MgGy7bh/KoV/ASlJPszkOeeH8A+6l37iP/uA6Xukrxp8+oTwPLeFaZkcs7mPI6znGNfWHM4hMOJ1tFBc8kTqnTg0yIWCQGZfeY669vu/WXQrhJgdYpiDQ5ggVBZVXct04lRfUq6WqC52yOYRK3yffUTE6M698q0Q5PI381nY092lYssJlAXHKq8HwN5XS6aS/w4Tywdst4Gcgyve2BqQF/4fLuv/fZPgz03WjSf6znSpEy4YeqHCbk05lwOV9Ll+Aab/LDM3yvUawVk7y+FFvUu3mcfe+7M7LrE3XC9dZpjMBWK1TYV01XFcyFuKzB9xWVkp4JQqq/Crb2Q2VQb3u6Rv2c0tAclsNhVSZ0Tv+kZqZVAvv/aM/KqezuWEL4MA1A9hQjjpjm2ij7ih3YaIbslVTl7euK3QXVm4CRdxA9hf6KzHk/dmVugeHunAdsxMWjcEQ2SZ14xncB1bwPeUDYi7qCvyun7QsX9AdyFHxEQyPspSQVBkabtRTppQTZmTtOQ/im7Iio64eippBlo2jENsqr3UzYMGP6JUNZ4Zy0heGcN500+fj9Okz8epXv7rE45vTBhBHhhgTzxuhf5FBQf7uu++J++47NjjdDKOBQVU2XUxW7rLs576jP+lrZokY8d7jrr+hz02eKavbxVAxB44KyYgE9xrDPIyqUChk9jIep/z6+K2kHaqwak2dQai40xP1OD4+ZyPSKpkNza6bIRvIB5KTVW+4YSdfny2myplZrXV4sBnCVmC/1X3t91vttD1XuaN+a0Hda/DhZ2HJTCcrid9nlmWZgrp9lgHf52ThGxrI0tpNqR1aJizjcvbRzrQKO+4Pz1ZtjW15Vhfykw0YCpkB3zGGdSLM+q35HkBCYXhl3GFJMv+WNOTxa0E9f27fOwZ5jSmvifAc6ky+FhZRP/bRj5YwS+4TvKuBqNFTrXyS+HD79vmya5frYOwAB/5cwAX3hAvOjnWJDlpZifuOHx8cumG6X/qC++jD4pdfq6TNvQYs2pI+QJcCZVK+rJYFZly6Gg5whrq4YG5Ip7qvzLQyqbyISfZrJQkPTAyoPGoMM9GQWAzBvd6f5dzFe175XgOUn6uLWryjbYZ4wrYJqxXbmInU3dU1bz1YqktIUNd1xD0ZeyXIztaoj/2TsRl3WskiWo5Z7AzUNY9/Qlm0ld1TuNPYGhs6WaYRsgUbhSDyno0HFGhDaECJKOhSKjPQJd1BF+tOw5y+lqlH17Gymgw8NKQo1lq9LrMpG5kVvWWP/Jan2bqCMhhlg9CW1YKMv2dlzyCbAfCvOuATpaMrTUOd2XKePWVhyorSttff7HMNgewrK1BmZK2xy0qufGT2r5LB8DMQOC65joWFdQu6yKuM1++VMe5F0Tx0AmVynwev3Odh5OaLN/opzzwyoGfZyn2bDWOW98woKRsjpMFjrC668MK4/NLLil+fSB4PsM5la8zUDwibs2JA2Q2V+JfRQ8Bftsl1LmYjE7QbZsh72LvkD3LItcWP3x0eRIqC3btr3iHi/93MVACWSKcu5cP4WGXEup8oi/z0Z7oU0WXWcPbsYFdpq6u5vwRCZaACdw3LzDOCVq7b3/i91LMLLfd6+8Jneh9113BkjKBvDWl1R7uyoauO9kIcNAq62sA/yrQMyjWqLBMqymPcCuEpG19rwIKGQ12ifKK5WCNQLwqpICwzX6SfUv86D5NJ0AgGw1zbpdCSee9keagLtdtJqrZEbp16Ig/3GxZmZ/Gd4M+9dFTr2tGoxPrwABTZWmYyWck0PCq9TMEOqkBTYjs2xdNngM5ANWSlw2m5ICFotOC+FaseZWja5w5A4i950Tb69QAZ/hiL7M/OSiUw28ejwFS2lQFfY2B7BG6vFZBaJpXBP4O80+wBCaDeG+uDoxg17hqbbAisV1WQGiCQjYByCKMC8GWfMMW77rqjyCVRKFV5+zE+UQGryPIYYEEU7UasQ21QwG4vQd3DUfcWECpY/swJ1Nsoi+P4rAUu3aQ8T2VW/5TjwwcOlmgPtua///3vL/5hrvXeVhZlpK7DoWe4FmSTtBfWj6tKEOOZbkTDMDjbpw/4jc8+k75b6YBnz649sWP3ruLHp77UrYQAd6BE+f1+PakJYyWxxJXhQjGzBl09/O5z7G/1X5DLC5r1N9j5EPCZFTEsjncG78zSM4ArY5TH9z7DZ+YZQSaBO8hJ35EKox7pZ103tMFoRL6jfGSN17Io3yWB5DO/a+zzzl/KcCxdY6W+PEeXO2PieeC2l74sv19+9WP63Ghc6Zkzp7uzM6M4/YvPq2PhAr5MqVit7oQZDUV2s1SXT93h5ZRVC0YZCjOv+isFfw1DBl/KVggMV6sbOTbnUnEQBBfBwA7Mg6+/P1vqFvCz0bCsBwP1UQakfUYGt/zbuQxIvu5c9zyYceH3DKIC8ChftGDfvub+bfujZfO5Pq2B1thkl53GNI9V/s6+y3VqjbNArwLrzmn7hsVCGChARPsBuwJ4YxNx9113xKH9+2MW4BqfCLbircdYlz2lHxNj/ZgMso+ux9rYVPRJOz3WjzHCavvr0euPxcb6ePSLX3k8NsY4v20jNvprQa76cb5vB7z7nPtJQKctLL6RV53TkT7+5x8P9rIMDGG3bsa9BWBLhs2hO1NmyW/oGDoNkAPOAo/uIsAI44APGCB2YRJw1veO8q2ssteG823nYveevcWlA9MnJn2syznEGLtpyUVJmgnbpa8pE+MCZvDZbKOuFwj4m8cYV8cDs77WSBjatxlX+N4+1ZcveFOusq8BFlzVMw1AJpPcIxa5tsOhKkT6+SzdNa4VOFYy9UxsxD1/cw0o64jPlDTzHMcVErG2XgmA9fa3Up+rr7m2b8gWBS0snInJyRpxYwpkLYZWiAoapyrga10ULpmjU2gB3k4QLKwMDXJW4RSkMoLhjk7ZSi5rM2gWSBi4fwZsuQszzezyXGCbhUpBGwWuLcBsBcAakIcD+Lkft6rrIwX4mRVnBp/BNgv9QzFOuc1eb/9nIBaY8gwgGw9/H4WJlmc9WyDPsqY7sDUa9i1gpMLqUlhYWYvFhTNxcN++mJ7sALs3FhuE/XVZ5MZ7GzHR7wA/APTxGOutxxhgX9L59mO8Nx29scma4nuMcNKNsrGu1+c4vgemhBYQPHYyK7T9ClACrJx29YlPfLLEtst+vab0z0bNXZNJUOlfkuB1J71BwtAtdJFZDiGhfAaE6Ytjx8jvf7qU4xb/QT7/9dVN4dUYzfMvuLAYkALwJctoXVzN6QskeIYz6lZmnAB+88vo4uE1Rx2JEY69bec1h0ca1y5IKhOCrNdbR/tOcG/L53P2oWskswxmsqMe216eI7GRqUtkdenlmYXjZv1z/ShHMjqY4bF433lPMsYW9zmAT5RO9gURZskpPPzJxulopzwqDpUq32NRum3TWbC4386ADSjELjRQnj5kO9uF41FglzvDhmZwyuCrocgM1HpbtkajZbS5HDu3vTcDi9dk43IucGpBKQtHvq/ty1FlfiOAz3NVDJVHpamgWLepqyDta25vBugWrAXYfL311tAoWxmUcnsdZ+/z1TWgbJjaMlpDUrFvGBNv/Ty/GfmEVVL2sROnCtDvJ19KwNjGoj8mW69uwV6J9+4H0fjsC+AfYD8G02Y+sFFzu5DKgtOeKuj3o+4N4oD1ztUzYoBbEKFOjBn6JFsmEyO5+jlIg7+pqelub0xNprW+UjdTtX/2vTNvGT/PvO7xj49du3cXdg/T9uxUygCkAHUAGRBmo33Wj23btscFRy+M888/r5yUx8asuhY43OiHjJjSAQwxyohnMw6UK+CDCawleEykYCkGKG/Z9TJ0wQD+NWOA7Nrrsn9e2R6uacGOh8ekeo+ypCtI2dEgZyxp9SO7hcQMQdz7+J71DmYf2UDYvxLejEsSUvtDN3iJZOzSi+eZQO/iy6/qm/ehXlxXjJ3+mBffz9mvVozC9HSslC3CNYQpN0YAcQWejsluHlmFiptBnfdZGDPIU64Ca6dnVqPwZrCxbAFfwcl1bplQBg9BJzOL/My/LMBvDcQoozBSo7svMwDn6/h+lEunZfgPBvi5/9vy+ZzL89rcl17TstO2rMzIyhkFMKXO/+1vefyUj/xdnlk4thnEAAEYrem9v3rnXbF/377YvXNHccFUn3yNfKi+4okg2IvQvOIaYG0Itl+c9kQJweK7g7wH6YDYP9ArgN/vEX0Gw9/s1Kl2YXPGyDybYdwAQv3gLJJ6Spbtdt0t1qvrNBMTy+LVQAYBkLI5VxU3D2BPBE1h+ffdV2rJe/BCDwAHgFOOfTszOxtHjpxfwjPJ2Lne5f5xg5K66c5kynExmbHI7FnXkgewg0WMDedkkJKd52Y9ljgoD4KmBsexNgxVdw597QxEPFAexY3SP+Bbh0uCr+OkPmV9zTJY6kZYJySqLCoMx1jg123Ds6tLBw/HEAczIVN+6T/D1MVMX2X9vEq6exdeekU58YoKA8xMDVlxpxKGXznloHH6vO1oDiFhM4hCpMXJLLtVXmcUPDdfbwfp3skzD8rw2VrEDOJ2gNZQAX8wppyVYSvAz4Mq4I8Ct2xgWhDOs40MNlsx/BacRgH/N8Lwace5GL5tySwzg39r4M7F8nO/Wp6KNSiHhb3UaS3gjZphCDT5WovIs5a2rrn/eQ/bBDwpZ+C/X1sv7pILjl5QN8JssF7FQdnrJdyzyODYZKyt92K9z8Ee6Aw4D+DXg1uLanOiX13LjV5x5XDcTpckbowwvdEuHfuJNirTGkfWHGCB6KcpT3gF9MmfI1EiuGKq+LKHycpaueQ39M2IEMCc3bK4djyEPfvU887Y0scba4NcWxX0JmPvvv0lFv/Q4cMxt237IJWA7pMcKeV75cHdq4Xtdmt2GhfwSX+/C7t5Udd7BE7KLuA5PlFyAynvulIy4eG9MwENQJabTbKPgUik0+dkHc8s3OdqiLJu8d4ZhPXRpaNxFOe8L5Nh2u8Cu+y+kKEuHb1GEVkpcnTplY8qLh2mUrXz6u43GUK2GnauHcPgk58bwVKJuMYK+p7rfbCDYedonbS2doDP5XsXPbRYGhMVwI5UOUaBuAAgMLGog5nVcI0C6DyLUCBHAf6DGZVzAc6DAX4LThlYv1HAH8XwLXMrZj8KXLcyfq0rJrfFKfaoGYhg1xoYr/W1ZfaWr6IoY7YpA2duB/Kp/77me6lhgXffdVdhqpPTROWQUmEjNtaWYm6yhhriyFleHY/l9YnYmJiOyQlOT1uL/gaumhotwnP6sRbRI6KounTKTBvs79abtiIHm6b6XfAEbeB7gyRkyDt27ojdu3aXnZ0YKjdxTbJm0Jxd0BpTdZLY+z179xaGz3e4VQRYF2o9UIXvSzlRw7PVX9q8Y+eueOxjH1sPVOlmP8bh06+ekrlRAAAgAElEQVT0NwDEfZ49wHeUQb0ty2RljLMuWJ6Ljx+278JxTemyEuuw/hSGqxHjflMaCPa4xMxRo6HQTZYBP5NLv+d6o2zEIPEtEyTlNK8piE31Phadq1ESzA0syM/it6wv7lDmGsaW9usByYTctB2FzHMNgA/DNzyPApgq4cPXX6i1oFK6d5zSFSBn52uXCXAzQNbwN4HbBvGqQWjdJAVUYQ1dbpIMPipFBnPLdOEizyoyaHiP12Wg1Ejol8vWMwNUHqi2Ll53LjAcBWy5HNsiiNlH1m8UWOX+GRVtlPt8FKgoSJRD32QfZAu22SDnslqjkw1Y/q29ru0rPmcfZVvfbNwzsGdjOgrYBX1ljU0/edMdvwM6Ag7+avoagDtz8lRceMnFhaWPjyPnZ+LQvm2xZ/tMHLv7ruiNTcXS+lQsrk3G6hg7ywGxpZiZ2hFjvZlY3ei25Y+zoIoLark7S3g6NtZ7gTuERd/cN3UqP3SN5jbB7D3+sV1XK6Gj+/eXXD/kb6Ed05xn2y3mqnfIieBrwESWMfqBdQGjZ2DS/KM/ABqYP3Ui3W8BnPXVQUx4AdiSgXM+rrnmmthBLp4ZMkhWV5luYRdfC/h2WTnFGV65vrhjSE/cHSlZ9bMmRsNYGMYJqJk/yLDw3C7qaHmU4Q5VyQ7f0R8aBHWCe+irmVL/brPV2HjZQ9DKdSYeeiV8Vglj7zbPaRRk9Boy6pJDL8Up+ySvW0jGM6bJ7LlONznGuwSwdDl5NAi9S664ujB8CqibA+qOPf8EEpWMjsixowtnFmKii3/F3yToa31GMdJRwJstpaBvHbYCasqm0+wQAaumbB42ws7JdctgK7ha5wyutrtlly1YZ+AZBVbnAvx8/VaAL3C5o7J9Rlvnh1of2Z2An1lxBuXMQrYyxLlP8r2tgowyjBro1rDm77MR91nZrymT1U2g4hf/aRfxVWWAhda6IM3zcNnA7mCnnD8r4K8sLsV5558fMYE4rcZYLMY1l58XL/3258bJ++6OW2+9LX77HR+M3vyumJxnYXcxZmYgLXOxvDwevfGZWCd52cRGrKyejalpzlweLzOA8bHZ6K8vsyLQ7QupCdiyK8/Ptf+o6zDUT2DheseesaQt+LxJx1tmxh3Dd51M/7DgqFzmGTBhnwA79xgeSZkyedY17rn33hrXXRazK2EYuIVm50sEES6dnbv3DDJxOlP3+qzXuR15QZVxo001ORzsn8GoLgvAnnqxL4Dzg0kfzfemaVDfNaJ81q+vTPDZXDbuitUwmZuG+mAU+AP7kJWsX+osZfJsXTLG3JfF7U7+uM+dzXnmQp8A0hhs609/0UbHyvO4udZ8OrYntzXrUIu/vYsuu7L48D33kp21sHwfxA1UUCvie6Nt8FOWjIEp/tfBc0FoKxbYglKeio8CyLYchd7GZqHJgJiFOoNN/n4UgAsILeiPKvuhAuwoY8B3GUQ1PJnpWVe/26qctt/aPmvbOQrwNb7WK5eR2UzuH/toVD+Muj9fl39v66/yCA4qL/dnQ+1n7s/pEwTNc7l5jNDhWSxS8iwYZG+1HweOHIqYYOZ7OibHFuOZ33R1XH/VBbF7fjomp2bjN97y3+Kjn/lq7D1yNObm1uPMyXtjYpwToM6PheVerK5vxOrGckzOEt+/GJMTs7G+OhH9jYmYn52K9fWzg41JeXYk6x5l5HJfZ3lAZ2kLM5Zbb721nKwE4AuQvLLfgLC9TMgcxyGpINqnxqzTF7x3dy3pnA8cPFjwAaAd6w1Jl26HmdmaV+cx11wTe/btH2BJjYKpWXGzN8CxEy/yTE+3i0wc4FdmeQWHym7dM2cKCOrvr26e5WKk6rMqkc3gLFg6A+BZgL4+eRea/U4vgGxcspFnv/aXusMis2NUDXONHNIw6ZainibwY3zoZwGf3xgLXdqtjmSvhM/iesdDfS5tJ0qnJjWqh1uT7hhy7NSRwrJPP6+iF4vPXLWL57UDR/nlW6uTGbMKn10yuVHt+8zUBXkbJVPJgGj5WzH8rdh7C+yjrxvOiOqOys0JyR6KIdiKMWeXVy5nK2M4qn4PF/BlixrGfL/vM+i3dRmAVpenvm1/ZuytQRllrBTcUYCfQSuXRTkqYQbRMjoof4pLp1zYrDly2GTEd7gve6sRh84/EmOTvVhdOx2zkwvxbc++Pq67dF8snbwnZmbm45avnYqff+MfxZWPPxp/67ufH9Njy/HRj94cH/rQZ2JyZk+MT8/G4spCzO+YLWfwLi/1Y9v8gVhdGouFs2diYnKYNTQrq2CbyUAG5Gxsy3vb1oVTc98tN98cp0+eGCwKyrD17WZ9UD/pNxhpBgmwoQZ0bJQQbCJxDM3UpSN7xu00MzNXonwuu/zy2L5z12B/gGDoTEz5Fuh1O9gPAiqYoxHnOwwajBu8cTZX0jx06wLgkgevuB4j8GdDKtDTVg0LUTRE0/A8mb3+ep7n+qVEJLuLBOVMkF3rkDDbdhedNUz0gdGM4qDfCfjt+qf66NqqY6jHpng8Snhw2ml85OjFfS+kwBruRMKd6n+38ykEpeB7pygl/w3x3OP15B4tirODUWy0ZYWyFZlYVnobNMqiWb88VeJ5CE0LcoJM6+fOYOBACHRD8KwgvrVR2OwCGwXGWWmzEbHt1s/fHI92el8BDndEW8rmIwGzcf16AF9lbwE5G6bST6kaKfHEcOdzLWBwVWarrdF+YIuGQpqBsJ1h5HET5HVPtfLD77r/cl/no/nIPqkr4+zJs3H04gujN8UYL8SebevxkuffEIe3Lcf4yqmYnp6P/syB+MlfeEvsO3o4/v7f+da44MC2OH1qIv7Dr/xOfPG2e2PvwcOx68DuuOf4XSWV8OrKeKyvTsX01J5Y3ViLjbEa8KCLoZUBxyCPqddn8NLIARqUxcankydOxBdvvaWAn6ANQFXX7eZ0zpYvYcpjxfNkkbynfwB0wGzhzKlBWcV/XHbvzhaGf9XVV8e+gwdLKKIegSzzYkEx5jBYYsdTfi1B1ba5oMtzTCMs4Fp/DSWsv+zSXVmNldUaau7mrcEu4QSEebGY/qNcSbAGx5nHMPpnvKwz5OgfF9PtR17JiVROSltdrW3kuNcuFb3gbB8rB75mkpUNFO3Rw8E1un0ox98yWVfuexdcfFmfC9wYsbh4ZrBabmUUDgpw0wcFlO3W27aVlK1c44MEfwdZMNfHrsDJ0LLSKvBZ4EaBuIKXAd/B1upn4bVTBPRsaJzu+5xRrpSscJtZYwV8hffhAL7XCmLnAnwVX2uf29ECm3W130eBqc9uXToZiH1GflZrvLJBGWWs2+tHGbEM4nn88/M1Qvn+BxigdMiI45vdfRnws5FFXmCN/M5iJKHJCwuLcfrUYlxy6aVlV+zkxNk4tGc9Xv5tN8TM6j2xbbIfy0u92Lb3wnjnjR+PL925GN//PU+IbdP9WO7vidf967fH2eX1+LF//Jo4cGR3rE+sx795/a/G5z5/T+zddSg2VtZi1949cWZ5NTjplfpMjNeoF/z+xK+PxWRMxESJ72cfAMniSoLFXt1DQT1xjwiMG+v9sq0eXzcpgPft3R1fuf32uPXmW0rbTOzlrvh2Niyo17Krbx7QY1y5x4VifmNRl3679567BqSwLhhuxNT0TEn/gB9/z/4DNVqn2xVKPfRhu4u2ZfoDne7YqcSzgGJ/I+bn5gv5tI4uehrVw3WGKioHPt8FX9cmMvbYj8qgawnONFzo1d2Fd4NoLcFZN40J0WTexsDrKRG76Ff62AVj3oudGpzslnEdQaOiS0s9keiUehCf3x06Q5sxgLz2du8/0GdKy4PwX85Oz5TNVC6KCDBaNQbdVfa8ecKOUzFtVAaLzK60lgPL0y2gjVL+zK5lNTxPYRwFxhnkBIatDIfltwrgffn7rRjzKFB9KN9lUMtAvdVzWoOSwb69R4Oq0GcwBcRkTs6M8thlMC2g3Rx6vqmstAYxqt8fipEQgPWTZoOsMc2gP6qtyk4mAS0zbl1WfEaOjT6RGQIYd5+6J847cknsnt4Z8+MLcdUl4/EdL7g6Fk9+JeZmdsXSAjnNd8Wx0/fGbV/5VDzjukujNzkTt56aiV984x/God3nxcu+9ep42pOviOXxjfjjv7gn/v0vvSsObDs/LtxDJsq7Y3rX0Via3xmnzpyJmfG12Fg5Gb25mVjpz8bEyo7YtjEHpY6lycXYmOzF+hoJwphPEc1Wz3EomRKI6e93m8LGI2ZnOJpvJhbPnI3Pf/6mwvLpi7mZ6Vg4Q/qUyRIbmmfzjpNAZH/yWQapTJmDh9BN/dTVUPRjYnKqGARi8S+85NICaoJnAe20qZLfdBep2z7fZ/HsYhC79MK6jjEuBGjIwH3Nxw1meQIoCekE+IpxWluP02dqeCf/BHaNA890xqFcC+Z8LgZgbDxW1+rMRLeTMqYMI0v0V15op2yjpfhNF5WyS11ojwvhFSfZi1Sf5VqW19FHfEc5zmZoE3XxQHsykvb2HjxUwjKpQI6rl923gOIg5EbJorKgOLACWss6ZdHE8Jf9i90MIbPd/OwW9AWrFlRbBc/AxLRq00knXfhnrlsLWO1vf1UBfyvjkvvtoQB+OR+2uzAb624b0eAxuR82X1ejTVqD0YK+n1v5GGXwZYDZOLbPbF09rZFr+yE/FyUDoHg1xA9duPPEV+PQoYti7/iumFy9P17w3Mvj8deiUMfj+H0rsb68J847dDQ24v6YmzkZs+ursTG5Oz58+2r8p7f8WRzYvite9PQDcdnRmZjevSN+/8++Fu967xfjW/7as+JV3/WouO1Lt8effuZYvPl3PxS79x2NbSxqrp+OyZ2zcbY/FuNL0zG3Ph7j62uxOL0SGxNjsbEyzhpyxDjbt6D7JGIjKo2tu/VwDlI99MZZG+jFzNRcfO1rd8SXvvSlCh4w94GLkg0BD9yFu3kGW8dTMFb/ATcybBoeye+SuPGJqdi2fXvJmnn0oosHMevc6+lXArHE0vEQbDMRdLFSt4uGv3RDx7CVEeqg65ln8N4oHJm2ZVNuYb293mBRmnbo8uE914JvpBlm/ae4VcYnYnmlpovxubU99ThX5V+PhiBewzyH+w2cKbgTuLi2OkwykszyneVYH/uL30u/sz9jokYwuf7g2ghGwBla7/AFR4v71R9Zxd9Yq2lJ/ZO9awG1fK1RyEqdlTOXM1C8Mj0dHkKiIGXlNhNmBpBWkUcBXcuCtxLgzOzbcmSVWwLmVgj7ML/P/ZSNy1aGpW3bgxmghw34W5y92u/jbmhSADT++dYIbDIw3QfbmAG7Be9RwJ5lTxlQVgYA0KUjaMfbeox6trLlQSAAEgu2yPax03fERH82Ljt0SWwbW46XvOj6OHLeSoxNLMZ//9MvxNe+3IuXfee3xKnTX44d2xZjan0iZnddEW+58Zb4gxs/GTc89op47d99akz074sv331f/MS/e1tMzu+LV3znC+JFz7yoHATy6S8uxt//8TfH3r2PibmpnTE+thTLYyuxPjkWkzDyko9nORbGybE5HlPrkzFRQqfZxVvP960hm72iT7h/APyN9bVY76/Hrt37yglZHKRdUkbARLvkiN1S72B9SpImgct6q1tXvXCdgH6yvwqwFeY7VUD2iiuvjENHzo+dO3eksO+6diBwSdxKoMdacVptyvxJHXSNyGqz8dGdoizIeCEuYJlx99abjJ41bHu4G7W4u1ZXYulszcUPYLIobYI4wBQXiR4CynKB1T7jO93ivM8+eO/DWAD4poovBozjYceHmQ5omx6ULLeWmcdEzFY33ODqc5RtA21KdNH+w0fKASiD6QbB+p0i29E8zM5W2YrV64xCO4XO7C1X2nvLtuQmjNOBzUqcwT0zxlGAnoEtA0/+3lmFim/5o9jfqHpnLH8woH2ouP9IAb71GQXwrZEs127h0mlBe/A5Jflq+zezjVGGswX+UeOnQFt2ZuyCAr9l+cjAnn9rxyZ/zi6dkuag81XDBGVCKDo6sbR8T6wu9uPwzsNx3v4d8ZpXvzhW178U6xsL8ZE//mx8/KNfjR945YtidmohpqdOxGTMxOS2K+IX3vyeuPkrt8VLX/TMeMFTLoj+6pnYvvdo/I2//ZOx68D2+Mc/9D1xye6VmJgejw9/4o74mV94Txy96EmxugJo9GJpox+rJO/qrcV0D/fDWixNzgaO/ck1cvB3CddwydRDkzalIK8p/zdivb8RUzNzMb9teznI5HOf+1wxFs5yRwG+AJblKLNLdZ0+dcMabhJdIsX5V07Z2h4XX3xJHDxyJDgFi/sM5ijRfV0ot752Xcaea2tUTTY+2SWcjbezBV6Vxfpd3fxpWzyru7h+JqdKNKIYBoB7Ti3X87057SlTvLPugrIA7bGHyvFwbYwQ1PXB0YT8TmBAlnP63MhG32eAF7htm26essO221uAHOvKMhpLo2b6jeJW23focOUIHaizBZeZItOT7GuzM3OnqzwOXl7wy2x1FHA7CCpwBuEWvMxw2H7fMjfLyGW2YNcCeQb9DEQOsn2Tr7PjHyqon+u6v2qAn9ub29knDWT391AAvzUc+V4Nr33qtYJ2278KfGb5XNOO1yh3UGukR8kd16Cg+vEHedlP3xHLC/04b/8FcWDP9njKU6+K8y+cjkNH9sSb3vAf49jXFuJ7XvzCuPbRR2Ksf3dZvF8bPxL/4hd/N06t3hc/9OoXxTUX7Y6J/kR88jP3xD/9V2+Pb3raJfEPv//5sWP9RGzbPhO/8Kb/Gu//0/vj4iseFQuLyzHJQRgb26Lf3xVrKyy8nYje+EqsT+0oLpypqBlqZfU1T0Nl9sO2VdJGSp+VtfXYvmN76QZYPmGauFFLX9Vgzk39mAHfPlbPXRRUzzzW0Hz5A7CdqO6eg4cOxeHzzi+naunugdUaLUO5OXpHT0I2NnXsi1QOI6w6Q511UrlVRrJBUK6UD/CqhFeOT5RFbo1NfqVtzIjq3oGhW4s+MNIpYxzPkHHbD2UmgvHoji/UXeVJapJocda+z5u37AvqLDF3DcO1xRpdWY1oma10h0nZ5xgCZxW9I0cvLFE63FDiR9mokDZG8ECnJBSmta+AiLDU1Xwf3rp9aoWHh5SUTuhOps+DkxdUFbTc2Ky4rTHJYCI4bGVwtgJfr8+MIltWBz23/68S4OfZS2ucWqNXAHYLhp/7MgMxTNKDZtr+zsqW7xleVxW2BV/vy+Cd5SeTAK71N8lHW14L+Pl+3md2msmDz/eEJhYiy4LX8qlYOL0c22Z2xb59O2Niajnmd67H3gM745bP3xr9sxGPufRo/INXvijWlr8aE9Mr8ZW7V+N1//adsf+8iH/6v748ZtZXY9v0ofjVN78n/vBDt8fTnnVFfN/ffVrMLS3E6TMn4uf//f8d3/S0p8ajn3B9fPmO2+LmW74Un/n0fXH6+HyMjc9FjC3H2PRGrI9ti3XSGASLiyRdm2TLY3Hj1HauxXhx7nehu1EPLlrfWCnpC3BRwCw/99nPllO6ipynRdu2r5R9QYg+crGQ38ALgOT8888vkU2sfdQ+7ZVFWwB/7759cdEllxZcASQBUV491ITrXVjUZSQotvqrXtZIoLrLNsuPxkI5yXI46r0hjuqznzVqzPaUNxeVBVAXkWu0EdGJNYEc8pVj4gV+MxNQjuBM/QXoTFxsl/5//fpGNhnpk2cz6oEpciyPuriQ7UJ1b+feff2c42JqYrJMc2H61R9XD95trW9mYYJ9CzSZaW+aSnf5MijDBRnvNQzJqRZl2LhsCRWQ1ngomHZC7swM2vn7VtgfDMgze22vHcU8W4DMyqTQtuW011jfcz17VL0du/yc0o8kA0unmeUxdGzzekqO0jlX/1g/wXdU/+Q25Hb5XBnZ8DpcOdVgKEfKRVZYf9eXmseVslSiLKcSGuTO2G5kr+RjX12NxYXlWFvpxwUXHI5JgLe3GEtryzE/MxtnTy3E/u0z8V1//Wlxw3UXxvS2xXj/hz4Vv/LLN8YNTzkcP/Ij3xEL990XY3Ew/tlP/FqcXtodL37ZE+NbnnE4xk8vkiU5jp04Ezv3XRhT2+eiNzsek7O749f/j3fE//Nf/yQWzq7Ezn2zcXr1VOzdT7rh3bG4tBRTMzuK+yf6k8V3j8tgfAIQLgGexc0zNsbueJg8iRHnyqI0YPHRj3wkTp86WcGsdGldR3McMuHJ3/t71hv6FHcN/XX33Xd3gLce0zOzg7DMQ+fhw985COksRqhzIasrbvTK4+tv7pZVnnStCLDcI5AKplnmva/VJw2Dr4Zciitc747ajBsDVj05WVxrliuzzmTVdQrLzC5yvvNULspXNt1HoVyqC1nujXgyvFZjQDm6hrjPKJ9siIoPv4ZT1dVlNgUQV58Bgu8zIPhbVtA85fD7VnhUYL7PwG5jnEFYvs/Ng5YBXgHhugwwLTPMoDKqLf9fBvwW9AbCCyPsfJ65TwZsiMW/sh29y8teT+/YEusziGcykN9nuWkN8SiZGsXMrICA7315/JWt9hkt6ciN4X4MhYdxkDZgcXk9lpdWYuH0Quzfvzd27t4eK7FUjiikb+DYvdWF2D6xGhedvyOuuf6i+PRnvhyf/rPj8W3f/vh4wQuvil5/JU4cn4of/pHXx96Dl8RLXv74uPbqiZhe4ojDqZib2x2ra2TbnIu7Ty7EO/7b++IvPnFrPOm66+PxNzw6dh3ZHqdWFuKWm74aH/7oZ+P4aUjSVKyuTcZEb764bIrhntiI5dWlmJmdi5VlQHw65ufmYmWJ86ZrugmA4Yu33FJOsCprdo8A4LMBiz9YfgWWCviA/NGjF8YRYvH37Cn4wfM9XMa+1xDnXaXuhtY4iD2tnurnF1CVBYNJWgzLBiwDPuVKfiQ5gnCV33oYUJY9y+JeXSzLy0usgA7UpDWSElbxarO3ZJhuQpLd4pjgryuo7GeCyHT4zRSc/Re2xdmB+5KKgThw5Lz+JubcxWLwMDtU6yPYZqDPCqf1VfkyS/eeDOJaMTufa3Tt5JlFVlzfZ0ucrfdWYJ8HPwuQgziKwWyFbudi2Vr4LND5vfVrAbJ9VstIstHaEnVH/JAN9aYZV3944r1jkkG3ntEwBPzswx/1/K3ak4E4y0BbxiiDkb/LiphdN5m1OwUf1fd8VwF/s/IqeyougK/b4fgC7s21uP++YzEzNRmHzztUzmhd7bNwOl5Otu0vL8TY2mJMji3F2Mx6rG/MxuTSgXjqky6JpzztvLjokr3x3z9+W/yr1/16XHrFxfG9r3x6XHZ0PXqnF+LU8eXYu/f82FgZi3uOr8Wbfu334457jsXzn/mU+J6XPiPG50/HyfX7Y2x+LuYmdsY9x9bine/+83jb298TO3cciX5/Pua37YzV9ZXoTfRjcelMRG8ixsZnY2ODTLb9mJogGgXmX8+Pve/ee+Lmm24qn0tm/rKGOwzNbI1kqxf5d8ZH/zx+fAF6anq27MQl6+a+g4cGseGTE5Ml26SMMy9UijfG+yv/1q0lnHyvq8XyuEbimWVZ7wT1y3pU5LFs5hruE2+xLYN8kbsyMxqub2bAF2A1BhkvlV/rIk4oy84GJGFe75pp/j4bBA2mWJpnBAV/exGcWUK9Wbvpbdu1u89FxrgWdt8x+qHvitXvzadMZaXj/mytysNJAJR89TYwT02yodE/ppJrBfk+hynlAalCUEPTcvkZTFoBFdweTLDPBar/MwG+7c1MuygRmco79q4ybWLjCfBLX2xxFF9rmNq+yeM1qt9GXZ+Ns7+3gK/Bz8SgTpOrj1fwb9tt2Rnksm8f3y2uHfrkjhNnSnKw0/cfi+WF0132x32xuh4l+mV5aSFifSV2b5+NleXFONtfipXl8Rhf2BH75iJm5+6LKx53ME6cmYiP/fmtce1jL4rX/MNvj/7CF2Pt1Kl49+9/JJ7xrOfGRYf2xGdvvjt+9uffFnv2H4m//dLnxBMfMx/LvTtifOd8fOYLX4ltE7PxqEddFyuxLd721nfHr//6e2LP7r0xM7cj7rj7jjh0wcHYvmt7nF1ejftPLEW/PxdzcztjZXmphDryh199fXUlPvmJT3SZLoeLti2gbkWEWn1ibYD+wgXGHwyfWQbG5aKLL44Dhw4PzsH1yFQZeHGJdC6Zdlyoj5s8RwFp2bvTRRO6WFqev05+r+GhMpLIIckrwjyQ/QyQ+Tl8b06cFvSz7IwiJZlAqR/ZfWof6tHwGg2S2Ceu6hGxrqOwV+KS9cX7N2Hv9t17Si4d/VVEBniijze0HZ4VUkV027XuobwI6/TbGUDbyX7ObAuh8PvcgVu5blqDopVtgfv/b4Bvv2RgLsLfAb79pJCNYsdFiLZw6bSG81yA35ZdwbhyzSxTo95nwM/yU77vmFpWBGUuywubYtw6kJU2MybYPTHkvN6zuBzLiydjbelUnLrv3pifmY+Dhy6IGJ8pZ7X2xnuxsbYavfW1mJgcj+UpjvuYjdnFbTELcdq4L5am7oyl9fmYmuEUqKn4juffEI+5aH+snj4Rv/hvfyP+xne8IL7puj1xemkj/tm//M244461eMO/+uE4tP14jE0tx9dOLMXP/sLvxcHtp+KHf/gfxLZdc7Fr94Xx6n/0c/GFW0/FNz/zyfGs5z4nbvzwH8WnPvupuOue4zE3fyDGJ7bH6upETM7MlWMYOasaY7Zj27a45eabSibNHKXz9QI+MyL+mXSOQI7ZufnC8DkMffe+/YMIHQ8+0SBnX3SOcRd33CyUZUz9zdcb1YLc5HQu2WjJrDMePJA8bmb6A9dgOa5yeGcG1cL2u8CWVkYtfxDybjhtOsLSWYAM3rWJVo80BpITapPvIe89Myh1R7kvZLlLGFiuZ6etFrJ8UY7irP58b8rCkBUlWxUBxYryWZdOXgEvA4V17iJ+NCY8q12oFYy00vl5uU52rNOa3PFZWOzc1qUjKG5lJFqjMYqpZjBrWRyE6KEAACAASURBVFD724Ox4tzuLLQtELb1GvU5r8/w+2BKyUHaXWij/ZLB8QGGMoVljnrOVkC/Vd9lZRP4s58091lr5PN4K6d5YZ/v+OxCnGU5u2z7kevdnMJscdu2+Zr/ZXom7vzql2KivxKnj98bq8sbcfDA4di591AsE8kW/bK5px5s2y+Av7bej7nlbTG/PhPra6eit+1ErI7tivtPrsb+vf2YH1uJo/t2xfn798T7P/SxeOrTb4jvf9U3xeLaQrz5t/5bvPW3b4k3/G+vikcf5TDvlfj0rffEL77hv8Y1l++NH/zBl8X4zELMzuyLG997S7z+9W+JV7/2VfHM531zLK6citu/dme87/0fjujNxuJCPz76Z38RZ9cmYnp2PqI3HtNTM3H40KH46h1fq4ee99nZ2R9ku83908qdMt3KNpFN23fsiGMlPz6JF6OcZctsgjxE5MPX7WYyMuVbWXQRN4M41zgTEOSziyTji64kgVXPgXomZukeyeOfsUUioXy19bHezi65zrZxrb5y+8hyjOppCYmGr3WZC+56TfIM1Pf8Zjx+va4eDuNMIgO//Vjqs//AoT75l5leAcKAMRXOoUhaXN0uFKD1c6U4V1rBae/L7hwHw0EUjFRcBU5D0ApaBquWvWZAGGXZFQA7pd+vO/weKriWhZktFjBbMPdznq61YDYKQHM52SC1dXww0Fc4s/CX8LrxGrdd2p3Yy1bGsmXyD3zuMJKm/tYd5prYjEYhv+b3jks2Bo6R35WSO6aUASobBa8dNfVVMbKB0kAor7g3AbIde/fFsWN3xbG774xefyPuvfdYzEzPxgVHLw7s33Dm2rlGSH2AIm5MxXifg05WIsZXI8anY3Wd5GirEWvLJTfO9Dhn4a7Gtu0T8dxnPz6e8MRr49TphXjtq38mvvdvPi9e+u3PisXTx+PjH/9E/NKb3h0v+a7L40Uvfm6cXTkdO7dfEO/9wy/Hr/7KO+JnXve9ceTSfiyvnIrZqaMxOT4fk9NrcXZxPe69dyN+5CffFPfetxj7D10QvfHZ2H/o/JKE7SMf+XAsnV0o5+wSig3RIzIfIybAZtlFL3WtKo+0f25uW+zdv7+EfK5w8l1ECQElBn/f3r3FGHhIueUqk87i7Xf976YUFmAFd+4TD/T1i0mCeSZ9gxDPTlsllK0sKwvZO1GfvSnZ60DkjdcvzyqpKirbrgBegTfr7Ci5z3LcLaRscjO1Msz1ttFFYvuNeuSQUepCHfP1GsHevv0Hy6Kt/iStWu5QC9YCqoQu6gr+mSk6qPqfHOysuA5oBvds/TMwttdqXVtAz6ChEfE7BzobmdI2mU73wGyhRwHquQA/swfr3DLSfE0G2JHPanIhZ2FtjeBW9zujUQg3AX5asMpC2CrFgwP+EIhr+/DPdhE+Iw54yUC+Vb2zrIwC/DxO9qMyOsqoZMKRxyTXRfDHTTG7rWZ5JGIHYlOOPTxzpoQcYhAwDCVSogOiSgIeGMnUKnwdD9xLhD4v4XiOg/t2x+EDe+PjH/twHD2yN77377wsrrz0SKwv3x933nFr7N45E/M7p0qE0OTU7vi/fu2P41OfuDt++nUvi4m52wtbv/NLM7G82I+rr94VczMzEZOH4s3/5Y/j//zP74wDhy6KjbH5mN+xNyZmpuO/f/zP4+TJY+UQ8h4ZNxkryH4TppkNafaVF2MwPhbbt+2O7bt2FpeOfUHfkTjt4MGDpZ9ovxuDnHUJzBI889zQN2KP8ip2qOuOe/ZAiEXqfHldJ/yYjKIkHtu8wWyUHsnQszt6lGxm37tyR3lZBlsi02KZcprrJTtvXUPW1egcn5VnAsqzzF/jpU7XNGIb0du778CA32kRc2XzVNmO0Ho4hdIgCKQOarWodERdRNkKRFwpd8FNA5StZAvalOf1owZIdlIVsA627qO/TMDPzDELS25LHvxzXV9/25x13j5sBXarcuz3fF8xwjL8BvAt56EAfKsMmwS1jPlo8NsKyHMbvMZ+GwX4mSh47wB8zQmUKulZAgPmPxyIYfRGd3BL2Si0fVtZkCROnHQLABHgj1wfOXKk+K6ddteiirNykC47G/YMCI7JRm8lJqYiVhbPls1QY+trsX1uKpYW7o/zDuyM5z/vafG4ay6LmUm25o/F0vKpGBtfjxOnTsbr/sVvxuGDl8drf/wFsbhyW8TaXPzbf/kHcebEUvzQD78wjh7dE2Mz++I9H7krfv4X/wd7bwJ221HW+dY3ne/MUxJyMkMmhpAwyChcHtSLj+31aYRWaEDpbr0iLdgyaHdfRWhAGwSFKKiBvoIKKs5KIAw2EJRBBZQ5ZCCBQEJIyHzGbzjffX5vrd/a766z9jknMQYu2RtOvr3XUFWrVtX/fev/DvU7ZduOE8pKWV923uvEMrewUC674vLyta9dXVaWD5QFNFJy8URO5vH8VnYR7VdDtv24A27ffkxZv2lTLxSZkxhs73Pve8dGKVBj4oW0WR6TmRLJ5ZurptemD9bUzy17YLuY23nFl0HeWJ8Mzvm5Mm5xXKplCOwz7lB3VnbbuelYjLGZpoI5qSJFRspdNVIcRjW3yoJ9x7V5pZGFQOb5uS4/T6/hC4YCa1t5ldLLEV2LZmMH+8B2VK64BTyvCRhLDbFRNFS+SYOO7VFLzUDUWrntnMxZ5eX/3QH4I0FTn97fkzT5SUDdUhTtYJokPNtBav1ZYPKd/FGt1jN0bxZOkyZABt7R9zle8iFC/nBgn/siP7/PkEFdMM0Twj4WRIbaa/1D76OtZ9PWLUFHUJ5pdQF9tFkEAZo+9MUIbAD76q9t1tH8vO0KeG2ulKXV5bK0f3/ZvGlDmVldi43SF+ZKmStLZWF2uZx84jHlkY94UDnhhGPLCccfV7505eXlfR94e/nMp64vT3nKD5Tv/t6zy8Lc/nLL1+fKf33Om8ux23aW//Hyp5Tjdq2Wxa3Hlzf/yafKW//o3WXL9hPKnv0lKJ2Z+bnyta9fV6666rKydGBfWTeL7a4GbM10gJ/Hm/1i+3uNc91C2b7tmLLYpSFwoxU0+1NPPTUAGKxwNzGN4yhgNUq/2lrk8DW4cl2mlCln3MUbUK5+6/lfnhPOdVcXKoWtopSFT6sxT5qzYpzzhzoE2XxMLT5r/nlMQgdh9FVzty2qDuGM0OWPytx8fYbq8GBbPC9u+rwyLR6f2XnMceGlo5eNyxo1K3k7gT0bMnowhbsa2yS6uknmTrAzXRUI7hzP34c4d+9tQS4DqhM/DwClMfflcv+1NPy8xWHW6LO2mkGtFQ6tgDzcgMsayuGAOGs9uQ8mAf4kQTKpLbnu8aUogD9Zw2+FRAbGfO5wGn4G+7aPhzSjDPb5PYxr6ZWPjTEzU0KL5x+fb3zjxtgC1O3zOI43iooHK9ke8NOzZ6VDQRX3kOJgfrasrayWpQPL4UGz+9Zby/rF2bK2ulQW5tbK3r03l9kZbGYzZZGNz5cJsLqu7Ni5ufzfP/5j5X4P2FLmZlfKp/7hmvKy/+ct5bu+81HlZ17w3WVx43VlduMx5eWvfl/5wIc+V46916ll34GZsgWNfOPGcuNNN5TLLr+0LO3bU+bRNPtsqNVhwznjd+egAMJzrFu/GIA/07lO79mzu2zcuClWP24baYqCoBHn53twE5ApD0wA4D2WlUjqMfWLWCHtk426YoHCN4/jlgoaAn3HgNdmhWNofuWVie1q56/vOuNNBn/BOtNc+MqzcsrjXpbFNomtlO9Khu9cZ9YE26J278brM1u2bl+rA7Ym2Nfya4WtUZaCghLoGtUmDOL82FKms7Y7YMzkphGIv37PEy9rQ2r3PkR25asWxwosagpqDXYCfzUQ2f5RWf/6HL4vXmnt4DwS4GcQdJC2AuNIwJ+Xc06GeD8z43nQ23Ja4B8C5HYijAmFLsHXEPDaH7lfRsfUXlKUbzL8Or5y3e1qaEgQ5Pddn2UUOUmaYjev4LldKu9fXgoNHu8SAozg8KV02CwI3hmOmu38apk1W+Pwpxq1nVfUEz4yszPhTre8tBJRmrGLEvh7cLUsL+0ti+vm4i8M2fK+hbJxfns5WG4sC+tWymMf+x3lgefuKKff56Tyv9/50fK2N72vPPPpTy5Pedo5ZWHxmrLv4Pry4899a7l992JZm11fDizNlmPvdUKZX7dQbr3tlnL5ZZeUAwf2hQsC0q3iQKVNnHO+93Y+csvihvVl1/Enl31LdbNw/kHnsPJRsyfohxTAIy+oUSoHys5xNip+jNPMp2cBlNvW4oLUTVb+cgyP8y7+jgZ8L9yyYpk58KFxnleDuY/yHPc+qUTPZeDO48VyBHhXQPzGG4yc/GJk64GWhQfXxD2d4VZBEN5C27bvXBPklZgCtpx+bkA8RGTnq8t1gUEh4ENmHj8vp2xMr0V16WkFbAdBTIiUkEiNI4NFfoEZsNQU8iTP9x+ixYZvQXJV6W7My7P80gMswi99fC/Zod+2Mb9sjzlocnuGgPVwq4Lc/0NAmpfhagNRRzzzeJTlBKQae84hQGsHbb2hejK14Hu4Ppt0be6ToQnlee9vl9AZABzbXjMk2By7S7Fd4GL8A9i5B+0eeof7yB/Dknzb9u0hEObmFvrEgE5ANWLbmAU3I45lfZ1fsx2lgna/GmmMCV4kLQLW1EiDsMruV+tLmd1bVg7iYXOgbN50eznumI3lpq/fVm67Ybn8t5/9qfKoR+8qi4s3lku+eF35if/y5rJp64llbm5Tue22pbJ957GRTG3f/t3lsssuKfv27yHNWiGSOuZmbOKx0lORtltKhd/OYTxwduw4LgBfDZ5VD3EM0DjmeOEeFTuVMRXF1ssmv2txyQAs+guBWKmMqsSpkCo4NByHDFs7GIbbsT5Pq/2seWf8cF66Om7nZF7ltGOvnYP8zhSjZcc753/YbuKZKp7YVv7yTAo+rtFJAEWD7+6SJU5n93fz6NT3wrisKfCDw/cGtcF++Vbj0MeAwQfID6HUzRSOy9wsCbmOwVSXviMwEIyVSNbvwLIjWomel292Wgb2cZCuaRsGhcQdAPx4MWNBSOObmA8BooMgD44sTPKAPBKg2p95gA49k8BoPW1f4dWRBfYk4ZaF5pG+j4F5B/j52dvvbXl3BvCH7hmnlsY17rz6tN8z+Ls8j/HbuV5yjMkFTcFE++pXvxrpZqn76quvjglN1sjNm7eO0ZjOCwFPsOxB4OBqH+SIsTf2AzL+pRMGtc86wXywZslki8ODa2wYgpfPLWW27CszgPXKbLn/fe9THv2os8ojH3m/8olPX15++TV/XDZt3lXm5jeW2287ULZu21k2bFxfDhzYWy67/PNl777dZY7tK9fg0gH8mgGXj32l8pXHEnN1+47tZevWY8qBbts9+gGQp4+gEOpOTouxsqEsAMzoVcFUHKHszBZkD0CvyfOf8UyCR6P5M2BmJcdd7jKQ+hz9dXUCHQK4Gc9aZSLPl1Yg5DFJoeKqz+HcRCAB+hzP4zIzFDIpJgSkLHfIsn0KUwFfoWdfj+ELfviZt6KBdrYFtUBr4wSaFrzsADV0wVjB4kTP5VNn9h21TJd5Q5pYBvehF54BPyR+l+qhLWvtMIDfCo06KrL3zGTAb8F7CJxGA7FO7FYTHAPRZARuAb/9bTlZo8rLctzx8vvz++EE1h0C/EjG0xkwkyfCEOi3EyRPoLbPWo3qSICf358r1RrcO8ofnzljAZ9yoVucpPwF8N1M4ktf+lIfr/KVr3wlgOyEE07qtdrcn61yE4CPVsdKudQ0EAB+l0m8TzPcjw3iolGW1paIn6ptWpuPuKnVNRJ2HSjsNbW8/0BZF0nvlsPAe9uefeW6m3eXhfVbysHV2bJnz0rZsfOYsmHDYtmz9/ZyxRWXhYZP2oy5GVItk66gBmNRh2BDOzSiSt0A6DuO2VnWLWwsK52AyPfwzMxnwEnuXkAS8AS6LEi8T6AULKVYcq4d7qPvsheOvzPAu6lKu/J3bOTjGRsyxZMVV99tnpvtmM3j0tVPVpLzPLA/vMdxmvtTpUTMtO3ZU0dBYL8I+NluOrN9xzFhtM0PlEFnSAuyge19NkKAV4q30jUGfErN6/nc8THhOqmb3bXyBM4aqsusLJzyy8vX3lHAzyBY2yXox2sbs02OgVcX8t8KHvuvBVzKMg1wbmOu3/fUAnwenBmY2eSB7dvkMh04B7uEWm3bJv1u+2AI/PMEAMpaSqcVXkcD3q0wyMvfSZMsa/i5ne2Esz1eb3n9+J2pNi1+MzaZQIC+mj77xAo2aP1btmwt27Ztj9UAZUllOpbH3mnodpWqic1KGrfluHaNZF2o91A/q+Vg2V9m55YLXvOkRi7kw48cR2iKaOUrBaJgad9KWb9ufVlZXS6rcytldm6+7N2zXJaXyadzXAD+LbfeVK666oqy/8C+CvixCTrBYZ2/dtouMrTppaWe66bfoG62bttalpbWqh2i23C71Yp5do4JRiEAECakF+6ytQ7RvI7zoXmg4uicrsxBzQ2V54Xns0DJYO33TO3kMsZjLGrJcujtWG7BPwO6WJfrdoypPFf86vYXiT0F5su6dQtBxzh+YpUUu3XVManCq1C1rz3us2TsCw4/N9YHcpBnLT2Dv5NEXlifeCoZuV+NdqjP5daGMVjHt0k0OCO3p+X/fbkOkiyoPGdntICaBc+Y4Jig4Q8BdS2zTsL6GQf8/KJbzS6DV34ZtjMD4KRBOAnw2/Ky0M5eDj34dBr+vzbg5/7IdeVnbUG9BfIhZWRIWLT9O/R7TIOLfWFHOc3bMmcXqreE74dxDT9NThjywHPuC1/4QoAdvvrXXntdz/frzpnHXOaEW0WqTnZAq/ZSPHNwStXAXJf/RMQTSBQ21jIzu1DWyiL6eAD+wbX95cC+/WVhbrEszKwr+5f3lPn1RNHOlttu3VdmZxbKcccdX9avXxdeOld/5cqaQz+ERrcBdnD4dUMk5p4aveBM23j+yCq6judeDTdP+gbgce5xfZ6P8tFusK0ron0uzigwMv2TN0mJcuHhu2AqQdmVbOu507ITGROG8CCPD/HIZ89AmseK9zhnhxSRLEjU3G27NiP7Lq8yuU9biLgqxlLO8spybNfoCsh6shAUm8NoC6WTfd99yXRMpm5yR/lAPqBLNrUAJZqVyx/b0CxMsvTxvuxzm3nQ3AYnTw+7nUblEvBwL/ZoNfwWoPx9tICvFPcZeX4FZduGLDy47s4AvmXmwajBSwHJuVhJRXRxV+tEz5JRD+QBO+m74N4LxQHXxFa4tRp7KyAUUEMC4nDaftagMqjkPsoaZgv2tGNuXQ1PdwJyr9QOIA9vz31f/vKXAxhvv31PGHQBKAARQ65ucnkc90K389eHIgTQ6/6646kjjO+n7tmDs8G3RxafOSJdD5aVVdpYc7CvzeyvWv4cXj8Y9mbLwZWlsnZwttx80+6yYbEmNVtcXCjXX3dNuebar4TStRoKDKp9KavL+wPwBUpBznHLXDdD5tLKSlleOgg/NUbfGOwof96Oe/rQlZPf8eZBq831OW+ysLEfBU2xi/clyGUgz1q+Yy//9b4W/FUyMj61zEWey1kRaxWYrMXX8V0j0fNKNLT3zm01xl63+lHAthRbZkgcT1mAcJ+urgrfMNrihy+4KF192RTkno65YzMQMtBYZnAtW32ZSyJ24eloGzkkLfIhmZA2HT1iQNdC98Ir4KcNqztPnqxt5QFpe1zq5ReRgXOihi95OvZg45HBWWrn4NR8PAPo4Y431Rzxpy+0BehxbTVZ+COp10JEJpKuFuOWQiSWjms14IPvvleD6ZwMeQU3RIUMCYssCIa8dIYE6BCQt+Db9uWk8/m6ttweZNPLG5rAY/fFPrHmzKl5ctDEGafbt++IJGsnnHBieKRc9aWryoGllXLrbbeVG66/PoB/67ZtkayMfWrjXZmcpdvrNPqD2U9Gcv7Dyjf2mq3vckw7ZTUCa6PWH45iAD4unDNldh4tHY18qcxiO5mp7xjNf+/ufWXP7r1l585jy3HHHlcOrq2Ur37lK+XGm26sxNvsXCQ+wytoaWl/b2ANoFgdT3WwfsP6oLRIQcwm3+ThYv67jeFIGwaAq6s32wDWPXhHGytVwKsrffqz8vuVqqCMnhpSKCaPuDynHa8tHgxhRR7v+XzdKWw0f0bjCE/B6sGX8+NUcNdDb0Qj1TKNVK6ALlXjWMtzRNsRx6S9qhZP39Xkhqym+KfgUTCYnSBTTK7GFGJgbKbJQ0kmtYKT2xuyVDNCq6VklLQhxTv/YhrI9TTesrJ0z2Xw3WVd5ujzILeTVg4sjYFiXlpl0MtLyFZyC3itdB/6bWW57AwEWWNXI20BsAWfVgPIAy4PglZLb9uS78udAidPf2JMowx3FuKFP/WpTy0/+IM/WD772c+WP/3TPy0YHNlImbJcJvo+NNj7GzCDrmhXVEcC/HBdTb7u+Rnb74cDavu37a8hQJ8kGNp31Apm+3xoVcC1WRPjtw4GAB8aM5kh8Um/8qovlZXVg30aBjR/Pve5z316uoM0tqFJxyorRt8Y2NS2jKIoHeu5za1CkzXhGPfY5LqkXuXgarxr3h9tZeXB+8TmgIupSllOZWBdtJFr8UiiTpQCKC1sFPQBY4xy5ecz5VCBrvrz+17yHPC79avdCvYeL6GgVHAVQFutvZ0jQxq+Y0AFx/FUhUd13czYo4Jg++3zrAxbRvuXshRctR9qC908xevzs3u91AzXu/oRJzM22LdZMRP/bCPv75D8R3D4SuUcZKUy0i577fTe4wbQWMfemtXwmwejLwLpT8XuPdlOsFZi+zsDfvuSx19IdOeYUemuAPwMqC2Y5M5vr2tByrbmgVGP1QmfJ0SevBkYFUxDwqEiRl1RcT+TlD6HWvi3//bfll/5lV+J6Ef9lt/xjneUt7/97eUTn/hETHxBTAFgG3wP7bMPPe8hoBoZA0fBTUOAPzRhWiD3uRkLWQA7DoeunzQR23Y7vgSfvqxOyz70fVVwZgLSt/Qx4AeInnbv08rOY48rl152eZxjvJNBko1B+I5wwJcfhSiW1p1RNDTsxkXZZw5DbpeqfEj5yCCV55R9xfvbe/ttMe8AagPE0MyJIaCdGTD8Luhyv4BP+TwrCgCfA0tLZXlpKe7XG8f7BWfb1wprn4+/Wcj6XfoiVpaRxbdG6A4Bq2PVd1udHioWqN36frU3OlZH946ii1tQzbiWMagdGz5Lvn+02hkFEdo33q+gcwy4mtYIbh+6GhDMs+AR64YAXwXOYNWItLURauB5qZE7J0trO5hBaUpVX5jnMg+Vr3fJ2krVfhmXtlwLScfCtBn4tFnbQNYcsvBoJbbn8uTJgy8DQgtgLfgK4pPuyZN4EuBnEM+Tgva1fTckYMaeY61yzUxuBguT+vu///vL+eefHwZGrmVpKL2Gdvbxj3+8vOtd7yrvfOc7w/hoe4w6VZN1Bdb2wWH7qPHDb8E2A7Xn2knU19cF+rX95eS4M6DvmBcch8o4RIg1brGugnDVBPRPOOnk2OXpmmuuKV+++uqIjkSLvu6668ptrKhKCdCPDJJ4/rB/dJO8bqgvMtDk61shUO0NGFArZbpv796yd/ftAZbm/UFbJxEclJPz3XnYa9UdH04ZbiIO2Gs8RAioHOpqKSA7F+3XDMiTFIf2uMI82jM3H8neZBqcG1mo5bmR56XPlXEg45njiejitt8zLrTvaEgRGprj4mHdf2QUYDUScqyw67PZrrzCUdvP9WVQt80c08g+hIn1nVS7QQReeWMOfBg1ti7JlCL5hQYoMXBjm8EKUrmjfEgGh9b5DB7ZmNsCXhYG810SrnYlUK8h3HiU4e9fC/BbwDrcb19eBrAslIaEwSTQ6wVlBwwZdMcmfKkvncFDCoDHPe5x5YILLihnn31277I2RE3wzlnyX3jhheW1r31tueKKK2IyO/AUIJMEY27PmEBIgD8kGLJy0E7YQ4TBBMC3jPb63O+57ratrYLSvpe2nAy8lOuE5Dga/IbNm8M185GPfGQI3Eu+cElw3Yzzm26+qVx7zbUhAKDdEBJo3XlSt5PV+TMJfHK/ZcHFO2UM8F43rV+MelxdGClM+6QR8ljmPPmC9u8/0CsJtJcy+FA2gE/det44VrJAzmXazjz+hhSodk7F83eArwLEMevLbIIaLHVld1idUIYEhWMjA34WEnlVkUE3l5/HVzuORzhQA00VZP1KptsjN4M812k3FTP4q1u14J7HYn7GjD1Z+PUrYrx0cif50nxYATpr33kgkugHDl9vBiVQu7zLL4f6+C2fpqDIBoYMdAeXRxI4P6i2ggzyGQT/pRp+HoBDg3EITCa99CHAF2ByO1uaoZ04+mzX49Bo9du6hbmYiAyMc889t7zuda8rj3jEI/r0FNTFeTl+rlOT5xy/oR/+6q/+KsAf7R9QUHNoJ2groFpQb/3w2746HOBz7TgYj8cntNq4bRsClAzircCbJChsa3u9Y083N+6nf+inDRvWl2Pvda+yY+fOoD7OOeec8Gb54he/WMi7Iz2Ctg/Vw+8NGzbGPw2elOf8iTmChtvFo1h3VozyOxDwWbkB9Mwl2rl5w/oQLrZ59+23l2/ceGPfv5oZ1eZZATiGuYdnEewR/gZgZdDNKwP7LoOizADXZeDMtor2WfrxEimEqz2AZ5TPlvbJ7zdjRv7eChz7uAoPcKg6kIh9zsc8F8Um31FWBvK9Q+2ZnZ3v+9u+EtjZaJ7/9WkRsImE80r1OvK9S0e5V7h7easktHgr2EffYxyfrYbwcMuUj3fZJHgLBPxlUDqo6BhfXuSo7np3xFmNsu35kpScvkjvdzBw3MGQVxfR0V0qVIEgC5XMy9k5vrj82xeVBcLQAGlBPkvJIdDPL74977NaxtAg8ZwCIQuBti0ZiGpujBpmHdrW3ExM9Pvf//7lN37jN0LLVIOjv+hv+krhatn26mt22QAAIABJREFUf37O66+/vvzDP/xDAP/f/M3fBM/v+fYd81uPK99peGMFj1praYUFv48K8OvNfRnjfV2hqgV/x0gLIIe2IQrv87K04N+Wk98F/U2/A44aNnmeU087rfzM836mLK5bV97znveGgD3jzDMKk/qLX7yi3HrrbTGP9h/YHxz6zTffUvbuY5PxUrZu2dLnRskCLI9hx/XQOIR64f3zl/uZy+Evv3FDCHmOIQzcxCUbAgUNxoJ7WxvRqvukThgCr+Moa95tH+U+t3/r88STjL1XnzOv2uKC2Oi8CsIK0CNtWfD0njym2vc9hA1ej2fT0CpEoSV2ZWUu2pa2xIr6upVoBn2eMvYD6by92sjY3PY8l2y/WJffkZiXld9eg9c25LwhrUXnAhp1EWmrNu8DUgn/MpefjQY0JiZ1bPG1WmY6Y2EGUK9xCcLDmAgoCxQbn4VLK1lnDo4MMAodpDIuXZkWal9q1pyzQGmBdEgItECVr8kvFMRAC8sAkwfPkEDImmNb7hDItxOJvkfTQvsCVOjbW2+5qTzoQQ8KGuehD31ov+Q+UnlD5+O9dh4aePS89a1vLb//+78fIGV7AYY8EUy/apAMmSPRUCcBvqCfQSz367iGPzJsjk2m4CbHDWK5vgyc7XvIv7Ow9X7Pt5PciYVW75yAEz/llFPKK1/5yvL4xz8+3Ay/+MUro89YKZ111lmh8QPICFI+aM237d5TdncGVHLs8y43btpYtmze0gN2qxi5MtYJwhUY/c61gLxtjMjgzTXql7lApk89dtT4uZ773HGK42RlNKeP48B2ZGEdikYypvou7c/23as0DI2Jdhz277kD/CEhNyQAvC+Pn95raUK8CQFvWav33gyseZxmoM3jhePhCpuSoXF+YWGxF1goCipfCmbHmsezEibgtyklxldKo+02FYi2S6zpxzEcvhcxeOQU5XG5oWqI1T80a4kUQupTAD8veXzhADz30tgM+FaeAYOHVhBkcI7OYKuyLrJuBPgEmNR6ffg84FqpPAnUDycIWi0hg3r+frjrMiB5zxDgTyqjnQg8syBvhCfHzjv3nPKKV7yiPPrRj+7BXtrmjoA+WqtgTt+atOnyyy8P4MfDByEAeOSUwlk7gcogJmMZJ/EJGn7bLy3o3pWAfyTgd0zZhrzCdEzl9qrs0Afcc+9737u86lWvKo/+zkdF2LtJsVCG/uRP/iQM49A4D3nIQ+JaDOTsjzs7uxBzh/rQvjGkQv8gQKRW8lwKwIwl+mjPVJ8t3KEB386wjDdN7MjVpdVgzCCkeKfmWDH7IvOe90ddehE5b/nLdQiEPH4F70wlDAF++/4FszFAHnDd7AEf+11Ks2J5zucMcJkuGVpBqnA650eK2Yg+iftif4DRHhpxXafNKzwD9Lv9oG1rVg7yeMmAL3VjGzIWxKpprUQqFPspa/iujFqFUgHP/fZBO+f7tp1w4sk9pdMOfDuTSu2sLBRCwpNzOfbnHC23MuWiALGjNCxmfio/AJwaRlgNyNEhXYpTr3MFwrlM6WTwFvBbLX8I/JTYQ+eGgDhrh63mmAVLfum5nBbw8zm/TxJQPrOaFpMX18uffu5Plfvd737xCKGlrRAENx7NdzTAnwWoAttJBmjASb/3ve8tF110UfnkJz8ZFAH35HiN+gyHJk/Lk7+f0I1AGALnrEXl+7KQyMelG3K/hvaVNK/83gS7DEZZM2o1umx7evCDH1xe8pIXx+oqAmbMNNnxzlCeX7jkC+X9H3h/+chHPhKgesYZZ4SRd/+B5XL77gr09KFeVIA9dfAXQaBtJt4N2ndy4/Q5nBM8i5kqObe6dKDs2b277D9Qc9ZzTCFO2Xz4yzm4fp/b1T7XO5ZaQMu/HVt5Lg2N68MpTUOAGbumJTtGO4bH32kN5nIseG70u64421TopKDOGrPCzD7N2n//TAH4o4/3ZAVhBMTVbV2MlE5r6VQxq2rz4ZRbV9Hd3rwxDyID06gs6qC8THVlDOHa2K+4G/szO3YeG/nw1dAEZAHeRuRCdCNSGq4crC6BDhYnRLYJ1MayX3O9NgOxdcSkjDzR41FvGm1bEHdZerQa/hB4ZyExJBWHwD1fl4GmvT8Dfj6XAX9oAhwOmBkM9CsrMLTFl770peW7vuu7ys4d23qtgGsQBACGVMvRgL2Dlb8K0tZTgWdC2wOk4Pff/OY3l4997GMBSgJJ1DXBLbPtr9xHTgpu/5do+DH4Y5OX8RzjrcDxt4DfAo40BsezYqFG/KQnPam84AXPL8cfv6usWzcfeU2IcA7dL5b33Tgva+XA/gPl0ssuLX/5l38ZwE9f7TrhpLLzGJKZbQgFB80eLdx22R5tbLxzwZ93oL9/rIxnZoMOktLhGNcv798X1zlHBHKO8W5x2YWOYmWBANfP3mA7sSHPE99ZnndjIDNhn2Tfa1vWkALUj5POaNsK3QysdWyPNpjxO+VmjTfP5bwygdLJ7z5czbtkbK0ACyHasQ06TRxuTNdzo3Twtsl78pg3FYJsiXUreHI9+dnyO2rxyt/988Lhm8PaaDuXrFSkRqmW7yrACknbih8+PJnh+j4EDaHxoa13YeP5IWiM4O91SsG68XmVvHD4vmAfnqUtwuGOcPiTQC8P3HxNfhmTgD0P1lagHM09GYTy90kaPmUyqf/Df/gP5XnPe1455pidVavpGq4mm+0kRwv2XpcHv4NPnldtwvcBQAFib3zjG8unPvWp0Aa5Znl5tdeAcr/kgZ6BXQ0pD9Ch+3KfTtLwHVd5hdoK1nbyD/Z3p8XlSU85PN+zn/3s8uM//uNl+/ZtodkvLeESi6CJbS36Lg9tjLRnqyuFzKUA6ac/8+kIfPunf/5U2bd/qWwhKOrYY3sNkHYjrAFl5mQYTAlc7IIXFQBZa8RLiDmzvMz1NenZfsC+i4aV3yf4isjghz/84eHFdeaZZ5bjjz+uXHvt18qf/umflbe89a2RGoJxLeXjPLYfMrgPja0hQTAkbNt3kt9BL/DZO6PPDFm13vzJbRkCXstRIc0KhvsOG2mbBa3ad/t8sQ/NQEwQ5Q7RVXWMz8czxKblKdCONukFyXHetcKwZUCc1+JNBnxXDPFsnUeOOHoIzXXMvY6PwCs8CeDjQyshoRIeHbNzsTtOaDidRwgNqhpOl86zMlndsZo1z4mWpbITWg3Dcz5AfkA7RWoIP3xfrMccVO1KwVWAgDQJOPOLvCOA73PUHCvj2/C14N0CeCt9BbzcxnpN5Qz5zoqIdLKgCn130oknlpe85H+UJ/+7J1fbSkwGTtc4iEy5Wf4dAXxBxPekgM+AnAWhZeNuCFf9x3/8xxHBu3v3nqo1dSmiUQhibHSTl0kjMPMAvTdDNyHaVdD40n2kuecJnCdsO8Hbd5PfBe0MLR/lpev3GBMpZwrvgbafe9555VnPelZ5whOeUBYX1zXZUmtahJozZrTBT+5/+27v3j3l0ksvK//48Y+Xf/7EJ8v1N1xf9u7bW1aXyU1TI0tJWTw3X1cJbIG4tFLBPzYcZycsupf6Zjqhsrxc9u7fG3ntaSvj85STT4koYID91FNOLaeffno55dRTysYNG8xxVpW1iFAt5VOf/FR5+4UXlove+c7yteuuG3l1JY8U+mmUE3wk3IbmXKsEZcDL52qiNRaGVVyO3g9umZXGGM9hFSV1zaj31LS/2Xkm57apnkuOlzq+vH/kMXRHcCPGt0pBx+c75xy/9X1jpxl5po3mT91dTKVqXMEe34LUMZoFmJy9q3Cv0U7g+bFVzr1OPCly6WSN0ImoJiEnKoVCwX53OSGNY4MECDtACejDkZQITxsFhACjBp87fjb6ddQBFeRHY65d+rRCYBLgtcIg/25BbZJmmYHoUODuRmDjgpaBOA/6fP/C/GysjFjuu/LiL54gaPd4eeQ+8R3dEXC/K641qI4+Zwzgy/++972vvOlNbwqqx/Noi3zXm0QaheevE3G205zGs7RmLdYx0QL7EKh4zRDwt+AvRaZWxCQEDEh7U33sN0RXPf3pTy/PfOYzw+vmrupvUhRg/CU699Of/nT5zKc/XdhQBYpl3779NXtm549vnbpIVq2PrU/WytKBpbJt29bIl3PmmWeVBz/4QQHyGG4JuuJvS5MNvX/K5Jk///nPlz/6oz8KIa4hP7yINm6M37Ql5izaa+v9MsBvt3Vlgcu5lkOfJCha4Znfcz8fGkXMsgXGdkw471rlwboynrTPkRXMPKbb1WVbtvepwOY2gI1Vloy7rmZhxbNkA7Bjl+OMV1kajvPeCKiLFcjxJ50cbpm6d/FA/PaYGqNLCH5L7+SJ4/KEB/XeOiBHe9/a4NBYwjBRPQD4aKTND+kEB/AZXAoVH87zvpBscLRDLc92DA2YLI3zSiOD/CTqZuhFTtI6hzT89nlr++rGGE5s+fjnPOc55Zd+6Zd6V7hWqN4VAH5ny+A5YlXYeXswwPDq+c3f/M1IH4xh0FzyugA60asf/2xZt7g+qg+FI6Isq+eIGRfz8/p90iT1Oer5ug/qkDFX5cb3Lm8fXPnS/gBQ0hz/wi/8Qvm+7/u+0arkznZUuq8FOU9hCMcTin679tprwx0WQSrNw1hkUkPPHH/88UHR3Pe+9w2bDuDuvMgOEr6bduU0BGAck2L927/92/Lrv/7r5dJLL43+4z1St/N9ZXXkGpvxID9bfhe5vkmC2nLy/Mtl53l/COBzoFuttM+WlVHfe48xiW7xuqxIep1/x9tWx6hl5j7m+1BfULZY6tgb/R21PAsnhYj1SOXw1zgpDfOUn5PbQQOfdNJJZebYXSesmRqXiacUDLqgc/NRK6fQbMxTG6dRlMEkcTebbA+g+XJVTlQ700fL2qoDweRR+uFbdxYc3t8CdSs5Dwf4DhrBt9X888vN39U+24EZY06reKP9tIO8Bfz+2ZstCDEQot0DQL6bDFJ3Af7cqSIUrA5CQKmPGlxdDc3VZG1w/Bh7nRDjxn+iMCt4GEU4mniVPhsH8Zoga0jgZiNsfjcZ8PN7yONJgyzHTjpxV3nMYx5TfvInfzIyXlJfNmLfqQ5rbsrzgDod43lyu3rqx0bS/DJ9StGCS6to5RWJStxQ+xHGOmxIEeJS+hd/8RfxHtnli3neC8rY7rN+cp8OzaH2mjz32+ew/LZ/8j0ZSPvnrRFOY9pxW6/jb2gM5Hlr+e24Ew9z/zkWBeGsaOZyshDxXTuHRsbgzsst0Zsq3CrUmaZpaR7aBR7jHo2SxXfoR9J+zEDp6H6XB4uajlo6hcQy4SAG2mrMFcQNJsgRl2rsTpCsfVMPx/mo6bsEyaAraGejbdbcpYEyYNvxLeAPDe52UHbDdmzXofZlW1cL3EODx2Mj49ChrRjS8CuNX+OXecbv+I7viOhZtDgnBucyON0V4HNnyrD9Cv88lpy0gAga6kc/+tHyZ3/2ZxF8RKCRgqsO2BpRKVg7qSoYVz46TyLu8f23Aldwy33bv4vk0ujEtywUGrRrJgmJ557x9H9fHvjAB0aAm/NATbl9/3em77hHAPAZnPQt8Hje8S245z7JAiGDjEoW91jupPaq9FGuz2qbAHuMzW95y1v61Mo4/WVQngT0k8C+fS/tqmcS4Nt3livgm64915frmPTcWXHIwibPd+yb2Bgy4GdFVVDOY8OxZXudJ/7NeKYCp1dPfjbKzJw9cVEqQY5jaDtWewT+LS7WXcm4R3ym/JkTTjk1iKKsNVK4ARiAirv2hBDAF7jTdAR8J54Nytp0C2gOJK4B5NmcIzZRmJ/vXTUdoNI4C/CUh3D4ldNvpWweILlT80TxniGwbc+1AJ/BpZ30WTi2A+5IS+k8gOPeLmEFUhpaBCOh9Jcan9rEnQWbu/o+nt9gL9uYN1YRiMnL/1u/9Vvl3e9+d6wA6gpxMfKe+4xOqjqWxu01ajdDgE8bFBo+X+77dmLzOybCzEyfdO5FL3pReehDH1IW5uf6lN5ZSbkr+007GWU6fzKYSwkIQkN1O6ccf1mbb+dHFsyTyhIL8nnnIu/nsssuK695zWvK+9///nKw0/CHladRCUMCMgPx0P3DylDygEornQz4NKntr3ZuHjLfBlJ4tP0Ybr5NVH1bjvUoWAVx36mKr38F/Cygq4diNforRMRL+0wOH5wGI9yFDOVE11xduCM7aySgPFhmdp18Sux4RQPa5QiFC8Q0WG6eyn0gBUM/+TpruZPSLG+hmXZ5xn1YpZ/3Ztond9C6lELBQZAHSBYGWWK24D8E0NQjILSaypBm0AJGFhCtpjmkVQ7tgatw6J8t3GHr3qFEzz7jGc/o3VfbQagWdleC0B0tqxWmvk/7lfHlhJRO4J4rr7wyDLwA/+c/f0m5/oZv9OMwC0zLd/I4CVzhOBZ999bVTnqPO365nvELF04A1ZOf/KRIjYCmHxP5YJ0TeazdVZr9kfp4SFFq+ySXkbV4v7ftPpq2+65yLM2QskTMAID/e7//1gjGI2VDHpsKUttsuQJknkd5DrXvUgD1mfIzDAmESKOQAD/3RRb8OZ+P9bf9k2OR8jUZ//ryO88l2+RKXEzLwK691PGsd5hYhOJDPIeKC/VJf6qxmwEVIzrnNMpz3u/Q6goK42QC8DlII5xIVqRW48tTO4CnR7dWI+kb3klcX5pamp2QOwpBoDCwXn87KARgQrEyf58BfrQMGm2A0gqAFlAPN9ky6LcAbrt8vjwBh8C9vz9taTcEQgo3yuXF8DJXV5bKT//0T5ef/dmf7b1ENMIdCSy+lc8PgTf0zmWXXV7+4R8/Vi6++OLYmevr110XRtvMJ+dxmIHAfnaS5THhWG7HDJGu0DXf/d3fXR772O8Md8XNm7d0vvB1l6LYmW/6OWwPXP2Vr5b3v/8DkUICzx5z5mMwVMAqWLO22wL+SDjVDJacV+iM+H0osFG69qGGhd2vA/wjCQfPZ8GYy2wFWG6zWCYmxKooNmsZbd7eBpqqWPNcOZNAVlKrUKrsR9U61sq6xcXAWo6hwVdHgmPKunVsC9m58HZ5qzhPGdCo4IhKNbgS3nAn3/s+kUunat0YpWqDlQwuzXlYeX2OOREjTw5BBV0Dc+f5UHaiLphcoweKdVUgZHk9yrTZD5AutYId3k5ey3d5nAVWO8iONH+PRptrwT0LhjzIskbhwMhCItME1Et/RVKt224tP/xD/668+tWvDk5OkDwaDe1Iz/etdJ7nZ2BCEzhRyMGDfzrpG9D8P/XpT8dGHgo7Mz+qHLSTkN+WSb/pPCCP+YAHPCDosSc+8YlhiGUcEzC1ssKYr2OwpqatGUinn8P3AAB74ECNEoame9vb3hZunVAMjnXenTuEubpX8fH9ZSGdFUYFO8cqNtwxwB8CfZ/oSIDfzt+8+hAPPabSbJCaQVSuAAR7qTEV7HzeeQ6lAwUjXupqCdCzGq0b0S+GHYX7TcnB/abHYH6g/VumuZlmTrnP6T2Hz0kKcsmhAY7j2aialytKbwNOskHDjpWfytyr4JwBNoC6C2v2eID7St0MOYwUXQIpNf48HBVOWbPI5U+S5O2Q9roWYId+D2n7DvQhgM4afvVKGSVush0POu+8cv75r4m89g460yV8OwCQnLmDPZa94aGCIrEu6CzeNyByxRVfLJ/73OdCeyTpGKmbARRzszuOnICMIYQCYxdtB7dFNoE57bRTI7r09NPPiCWvwVHzEdhUqVnBvndFnuL9EYdbzNeghGvwFukZ3vKWt5YPfehDQfO4gQ74YQK2oTnTz82UfVbFzjlTfdNHG6HnVYHUujvwVUFSjf0tDuWHcgwOPWg7f1vAz6DPuBPEKzYhmEYpZBynWctvFbnRGK7bYFImoI0SuGvXrgB6BCnXUQ5AD5CjzIQihLtud0wsZ66oAAdun3jqabEBSl1GVW5e/9DwsIG66aJnlVoGA/EQZkykw1opnZc7eZJnCsiXyrWCeH7R0ekDydMyXZQ1/ywIWm1dwTMJ4A8n+bMWn6/LGmZ7f77HtkhfcU7+3fB57iexFn7P3/noR45Fzjr4vl20fPojc/2AfaTfmMP7pk5qvqPxM1AReESn3nJL3Z4P7YZ/Bw7U/DL0C8oK7mfuM4uxCo2H3yx/AXaESdXmq28+IEIAYA3+Go0M2jA/5XSOCPjwzWreXEy/EjT293//D+Wv//qvwyOLd5eN8Baa535WkrLCpcG+AvM4pZOv67V1cKRbBWTBIhblv0d6uCHA9xlz3Zne6Wnv+brpCWOTazNvL+j7zBk3YEtmOg0f2hGgJw4E0AfsVcLV7HO/meUWhoCtE7lHL0ixZuak0+4dgK/7pH64Rhdm6kVJ6wSkshzRJejnB7HTWiBuwdBOaTsjrjvIoBolOPKlcc8Qhz9Jok/S8BVG7QvIg0NNOw+CFoTzM7UCwsHdcn8adehTXjDLYnjltYM1wI33YN9puDnSQP1WPs+ztJpS/z67UHcAJAA36MWcybDuy6nWxjU1vUUFbn77Lqt9yRQM9RwBbZQpiIz+6v+PmzAeYzUUfqrgH3kk1bQqxOwQ0blUNmxgn4TqbsoK7cIL3xF5lq77+tdr6mikbvrklbzjwjmdKZW8as8CI8/BEAplrax2AZ95Pg+t9Cet5FvFLYNqVi69znbaxiwU0MD5CPjO5UjhkfLqqO3XPpiLhHZEdAPy9gcafU6bUBX1yu3TLgAe5VGtPyjT/fvLps2bo4zYHOfU08+M9Mi10dVrgYKZICwHWJpUvn6UZL8aU8yRX/NVCPwKiAxwGYDHtfc6UfPLyO5KHI92dRO5XQKpJTqIcp1ZGOQB0g7hISHgS82DMwN+K/nbQZcHyKi+UWoIE8PFQOjS4tIRz3nOc8vP/uwLy8aNG2KDa4XDUF8eeSp+617RTjTf62pnv0Gz7z81Pc34B60y5X853JNml84qWKobGck8azuqwAjh0SWfivKSK+i3bk9+81vWp9Xp3pGe0vQpCfSgzK6++ivlrW95a2RXvf6GG3ptH23W3EU8SXgKLsxH3i7GPvsJ4G/u+Ii8NckV28R0kYkbH/nOYGuZvdY/4L59ND0XAJ6GH3V0qXz7gD/PixkaeqVw6mbvrFox1FYljk8F8ZpCoVLk9Rk2bdpYzj77vuVe9zo+cLgGTdXNhgByjmkYZ/UK3pphVcB35axwgcLk3oiTuveZ910Lw2u3W46adg/SCINuk4YoAGt0J1EE+eXlmmrV5YwPFC+tSyUq76ShUk1eMBMkOc59WcqvLi33LzqDcP7eCo06ubs0tV3UaysYvEcwHxdG48mvXN3kth2q7dcQazWV0TKzaqK2yb4C1HnTSOEffeYzy4tf/OKy6/hd9f6jGZHTa6Y98C3aA/qAq0zym92//vqvLywf/OAHwxbj6hWANlJ/45bNwf1zTraBRHtDnzxH8lxUe84rhIwPrcI2SdOX3qZugVz7Tv6dz1unxtmKp3U70hbrKEtBAeBv374jvMVwJnALTf62u2S5S1n2IqIsjqsk04f+hjkgWjrqOum008MPHxAKb4nZ2VgW0GATo2VKgQINruEe0rFWSVWX3oJdpnAUBFlDz8LBh1Yq+nK5njoA/F4AdalJXbr7snJnZn7f+xQ4CpZ8PAuHdhXh9Zl791nbMry2pXNqBr+aZya3Q1sJaWr/8A//MDxyzFY6F/nkp59pD/z/swecR3mlzfhHG/3kJz9d3vCGN4QAiPnbGU9CyZutG7QoMKqGfGT1Z2jVnY8NreSP1LNBEaVVRRYg7b1cq2adlVvux6DtXsOcU8GWAuK+k08+OSLq0d4RdvSVOOxvsFDtHsxlVSpm4wZrPh3rCIG1ulo2b9oUCfpCwJxx3wcEpUMFcsRk8DtIhG23cbk8s9qt10sD1eXbctAQ7IBFhYKZLp9KMzstc/WZu9P31g6NwK4Do5fufbYhtiJLUbhjS75mKaeGf6hmXmtrNfz82zbqyXHUYF/3rWERVyOLl+qGyZU2Wy2nnnpq+b3f+73YfJzfixFxerBMAf9I03F6/lu9B5zzWRuGtoCyY0P3P/mTPw1FhzTMfDBOfuPmmzojZ/V0MQhu6FmHNPOsbE2idPJc53te4Q8BeWYbfBY97DJ2Aer59wiLql+8Ti8CvQ4vGGbZ85i/kY+s87fnPAZwMBAHBPE3xyvppowDg0q7Cjz9T530Yb/X9NkPODfcMl2+ZK66pS+qxbcavkZaPxxbTY1LRa4KDC5QSmYrPfIakM6rALVjhYud1Wr4VWLWfWzhXIOSbQB/SLIPSfhM6eQyRsusqlm05bXn8zXtuarBjLYrsyye87jjjosdq374h3846iG6LsAeK/23+myetm/aA4fpgVbDH82RGuug9xWpoP/8L/6yvOc97ylXXHFFWdy4oU9SJ6YcTUfnOdpq4lkwZEbANolRCoKx+jqPgCi/cxmdpPWLXdyfsQ1jtlo3fzFes+UkSh8ZTnEbrq7Ca31qY+138vb61FO2TIqYnbELcAfkKRu8dv/rPi4AwLezlFCZg1bj1hJsh424+VF6CbVutfosiezE3Fku96R3XArlpVT4kHabYecHs1PzS5q0bFNCt+Dd/h4y0vaDAg4+pe6ZtErIgD+6Zi2MhHKSdD4S+yd+4ifKC1/wwrJ+w/pqs+iyRQb1czSjfHrNtAe+hXsgz6fRXKjBlUymuolSKbfvvr189avXxEr3L9/+1wGOYcDtXBsnzeshDT+DeKvJD9E+Xp8FQcsSSOeKV/zNTIUKs/Xx3LpDUieBadk2yXUYWAF7VviAPdfhPizLonauizH3myqh1kPeqbrVqYJC4aCXDmWIOW5pGRw+HashIAMpDyWvDghVa/HBsn//gZ6LxvqM73Pm/jMIy2tlvkr+XYDPnjl2jJ0b4Nd5b2RhocQcGu8aivILGKJn2iVfvsa2cUzu3bqGlo25HZzPBhVcStHytYswGJ72tKeV173udbFjUayk0ubXNR/+lMP/FsayadO//ZjWAAAgAElEQVSOogfyPDcoaQSU2ALBDla1nZfU7Gx52o88I4LsmHdG52bBMaQ4TlK+hgDfa9u/gnx27BADTF8A9i0tLfdZCCg/K8QqlnoqymrgZinHTpnQMGx6T356I5IBaXG4xoTM9HtSgyXiIjSPQI7Q4FrtHNA6bjTE/Rx3HwraAsaHl46umD6AEku+XIDLHa9WXjntarT1X9ao23HBNUoqKSN9VLOkzC+2BfxWsud683LHlUI2EA+N03pdDI+JaQwyyGctIgsNvufVUS9wIhBklG6WTcdf//rXR+TcJG/vqYZ/FIgyveTbogdyztuX/tIvx05bRoc6N8WYVoNvBYBzMCudQyuEVkioYIpBLeZ5vcrkkIaf96RViQV7apxCDR7EMeOhD31ogD2/sVto65AhyRlmTdXgM2QbAW1yFQR1I34jRAx2Q2jyG+DvjbYUxkEqdPuy4M67Dcg5b14HXKTYULn/HXsysiXcoVx6lpatds71ChS5Oh+mf4m10H4Tc+/JS6tqwB9Pmcr5DND5+qEZMrQ0zGUMafSthmC5cm/jwgb/YlKelljGXfDbF5RzHnhOGGgnfaaA/22BZdOHOIoeyID/hv/3d8prX/vaPm+XwD+EH4ejdDLg24TDrQSGrs91ZsNuxoPsCKKmzXmZkaqAzgeuouA97GEPC48cU4OAu3znObFJ4vTCPXrfmI8Makd3boOraLMbnBDkRlkAPOAuM2GKEXZNC3y9z1n3i+RpmzZujLz0SooaqVhBSmMESwIa4x6X1XXoQETBZklr52UDbEupCPaZzmlfTN+ZB0ecGeVk6dlq3pyPAINO286CqDXmWJ9Lz/xSs0QNkZI2zpgE9l4n6I9WOmtl9eBKcHQXXHBB+Tff929CRsULmMDWTwH/KJBiesm3RQ9Ux4tqC7zoPe8tL3zhC3u2wCSNLb5kgB7CgKGOGVqlDwF9VlQzJqnERTldwifnuJS1dstQMolBKuyLvC88cB796EeX0047LSKQ+cDd12SJt8VvMctoWsAbrIMCUmkdKdqrgXO6aZosjbIw8PIbDx+Cs/hN3ENo+Pc957w1buICDuQO5jsPQsU5eZcSiYdZXoLPr92Sl04C+lDHS7Fo+G35swzEfGdP20ydeL9auHUPvahcf5bwQ8eHAN8XMQL9GhHXfnLZWbCEhJ+bDa6SfVGf9axn1ZfbcfeTZuwU8L8tsGz6EEfRA2r4gP4nPvnJ2FISv3HdDDOu+D0rkO28PhKFk+d02zwB/HCrB5mIcaah+uxL61CuiufOnZXGwUBr3QZwAfoESQn2oel3+41oH5Cn15DtJuXuDa1yznlAXiMw95tVk7aFbeB+D3xQcPgGBugbqtaLD/lyF/jkzld2duWnSLNQNXyP5/N2qODMXzX/DNytwMhl4bOShUJ+2W29lGkEcFvmkQD/cGOz1fCV9iNBcOhOPJ5bWLdQfuzH/mP5xRf9YvW/P7haDkZmyIWJVU4B/yiQYnrJt0UPCPgEKF315avKc57707GpSuSJQelsAq+yLbHtgBYbhmicFgf43QK95Qxx9TIfGfBphwCtuyTzGxrnEY94VACvNA3ALBijgbvZuNjFuZZhqZ5CNUV0TRJY3S+1KcC68ByuCkZONtX47cpj5iEPf9QaNI7Sg4YrYeTw83KFQrUaV35q3GjbdpygO8TnS89gF4iUDR2FlO/hmvmUZjTzakMvm3rk/XKdmeJp7/P5Dqc1ZMDPK4GwMaQNy7Ows87HPvYx5Td/6/WxrLN/0fAjV0hsZ3boZwr43xZYNn2Io+gBAR/j5jduvKG88IU/Vz7+iY+XIDznK7WcV/iTFL5WuVTh8m9eebcrcjl3FVN5+Oxd6NxFocwYpXKsVw5/AWO4emicubm6IxXXAbxuQQgQA/i6cHK+GmnxBjrQ70ebBZz3Qw/rraNmjwEY7Z82g+kIAcrjnkhTvW5dmXngg79jjR8kLZrvthKskgLpUfMzIE2olOt8OIG9Sp0qsQRw/uqBkzVwNXqSoSlV1fYrOOJ+VHNO5Bfsd+9X6PBQVThF3rleSucXb1nZum37bMMkzb+leBSEWav3ZSiR9XeVroKz+73f/d3yoAedexRDf3rJtAfuuT1gmvCXvuxl5Z3vfEdZITU2Gj4bdqMM4gnYdU+/wu4i7UcukKN0CCpprZYvW5BtbRkzxDbxwTk+onKq0qstUQVYrOF6sl2ed955faRw2Ek3ber3BABXxVOpczV30n8TlLlnDxuczAZwY5AFKw2kom4UyBtvvLEXDF/72tcCDy0HW4Gbo9hfM+c86KGRPM3lhssJwXv00DVYAm2WLHcj//wK+IIvHWfnZy7N72jyywfqXot8FCAKCIEyg3ymg7x+HKxr0rK+jk5gZE1gCLwVRr5s62z/Dp3PAonzAj79QCeTM4QkSKSGffjDviOWY9PPtAemPTDcA85d5j8BWL/2a78WKUnQjtc6zNFY2NKrUiT8zedGilnd+8CkapmuyVp/S0UPAX4tkxTbNT5HJdSVAH9R8u53v/v1+esFdjDW7Kzca2wCtNVy56ljyhXPcR2YguE1ezNSP4KA47TB/EOAvO1C+eQ7wgM7wd69+8rMeQ99eCRPU8qYwbFKLzqwboriskDteiTdKuBryKVDhrxzeq0diTwhcrblxPKyKQuIrLUjhNwWcWhJl19urxW0WkL63Q6YrM07KA8nGOhgJDTLuf/5P/9necpTfqgsL9UAk+ln2gPTHpgM+ALsxz72sfKf/tN/CvBei63IxmmdYAO6VMWZKVBZzDWolfca7hESomUM8p523mNrkPWQQhaMSZOA6zUUDmAsny+O6BTDcc6b4wbciHQIS0t1V7+1tTiP1g6YQ/2EQbijkA2qUpunfpRM6qWsq6++OlYAGHG5n7JxzRwDfC6U9HdZQ0MzHVJ5+6rhx0PMzpTVlRo6TAf54Fn6KRzihtgwtMlrnTLSZdpmCPAzh99y775o2+h2iHZ21tTz6sPjCpWW4hkSAvmePDBcUj3zmc8sP/dzP1e2bNlcdxObzvRpD0x74LA94JwEmJ7xjGdEUrXY92C+egtmisZrYRvcZpFoddKTZOzKCptliCuZOs7YkZmBzBp4zcLCYp/kDD5fjxvAnvTG8utVo68fgT6SQXZ7XRgVazvg31WswUz2r9Vlk2tHNPpcaOwAOu6WgD7UTsYkBRGrA4QA5YbX0IO+4xGRLZNKDbYS5NXsubClYARx+HMDrzLgS9EoMXvQbwA/gzb1Zv6s7WzL8sXnF5YFAXVp6MnHfa78wvMgyAIhD5Qs4TO4h6bRuVApqOiL7//+/ys2ID/ppBMiDzZKynwySE/n/bQHpj1waA+oNKK9vvzlLy9//ud/HntS9hx+3MJOUTVpYj9H6341/UcMaee+7ES9sNLArhC8udXwcytHSmIVPrqzoz0D9meeeWbgjtp/TonsXuHy+GCUNDq4y7XmvadstHX+cj3UDf76gLc0DedPOOGEAHzthgoM8JoyuSbbGSKz5iMf87jg8MNwCyh1ywmAjMbrnx853bvkXjUd8kpP3ayu4sNPJZW2yMEHAqSAGNxXqSsBAZtzdkArnX1pvgi198yBtXTP0QB+lpaZx1MY8De7X43TSFUw8TG0WY8mcmS87W1vK7t23Sv4OnJvLK6rW5BNP9MemPbAcA84v/z7V3/1V+W///f/XubXrStrHa2c52amVbNG3rIRzlOvaT1+Wpp3CPCzkhf4NVdxjtw1u3adUB7+8IcF5cLH/DaAdHjGLCwEkJsaHU8agBtXzKzt005XBpRLeWjx+tGjpYtrtMFMmJbLOfl8YhiwH7rpCddfd911cX7moY94dHjp8FHbNteNQQA0xmWIHcex6k6ENl0lnjkhMMwuLY92qcqdKOBnIM+afL7WoXF0YDnO5Y+k8aFRsvklD9E3uV7PZ0s95/nNy+C8Bmw6+fzzX1se85jHRBHYFtjrEy1/YX7Y/XIKANMemPZAdbjI2jbc85Oe9KRy0y23lINrda9a3SGrgRLMqrvSDVGuWcvPrIGYRn1qv5nfd25zTuraTME9VVyqXRON+YEPfGAEVImd2X9eGkWenfsB++3btpU9e/cGALvJOQkowQkN0AoKhRwCgvoQGIA3GE1eHoQD//D3/8Y3vtFnzrzmmmuifAQFFFm/ejj3IQ/r97SVnpCTyuBrTgeXXZ6rBtoRf28Ds6dO7vwY3LGhdP20EnW0DMuLtGHtWBBuy7Lzh4A700GcP1rADwHSGUy0DbhMk7d/2cteVp72tKeGFb/uGYAxHHeyUQrp6eSe9sC0B4Z7IHsIMrdf+rKXlrf98Z+UOZiDmZk+UHEEvMPzdxJN09oAAnu6eZ0VRNmIvFqomn2NgsVoe/zxx5czzjgjkqBBMW3ZWnly8VEMCqHC7oH4wMczsGtVzVXv9a4AxFi1fzT+YFmWlsqtXfoFtit0MxXK4x6EQ91/fK1wnjoBf/qTFce1114b7UUwzAD4XJilmICvpw7+8RzLxtcRVVO9eQLHO1tAXmJ5z1iHLtcNupWmdIgbD4enbYf1JkZrgX2S5t/SQXlY5SXgJA0/g3+rObTLRpdrvBCWXi95yUvKc5/7nNiAnAASgN78INBf6xZqsMb0M+2BaQ8cHvClLi7+4AfL85//grLcOYQIbpyXJ29Lcg5nCnYSm5AVxZGiWVfv/NOmKb3t8R07jolUCXDoGma5RocX+X1pZ/cZoT43Grc+Uy/zTHLxlGW2AHBGQSB/L428b9/eWOXgo4/W76bn4JE2VK5F2ycuAO/BSK3gAynRzAEhz266TvZHjIRAh6RC9hgdNZ5iWMBX8sVuV51bpoA/9EKq9h3/7fnySS/X43npNkTpOAhawG+Bvl0ZZA7PNpvEiL56ylOeEhn+qmtr1TrQ7ukLgb/bw3w616c9MO2BgR5wbnLKVT8GyZ/+meeVz3z2s2X9hg2hxcpzC4iTqNuKH9WpwjJbajkDflYWxSMpHbl26kRTfuxjHxccO1w510Cd0LZY8UMFzczU3PNdTno9dCgXWsZUCtxrojSpnBAyByljNvpBW4D71WofBZOpk9/QNgoG8+tQDucQOvQjGy5Rb3jpCPQ2jErsnLozTXU9yoZXOTDyVKPh02D5bM5l75sxzTt2/Bu5TuUXloE/292brWn74ZLvzQMlG1t98ZmnmwT4Q7aC7MWT6SwTGpHb/pWvfGU566wzuj5zoFUOnw+eTFOT7RTnpj0wuQcyyKpUYQf87QsuKBe88X/1wUR6xmh8jY2DOsrUmCFxYQjwM+gPCYJM+YJpYiL1EVtz3/vet+zadWIAN+AKVupho2G1zvkqaLQFKNAoh+960sj5c4xyXA1w3Nxlgrnekm6QYmoFcRd7gLZFjboIJuwhHI98OwC+DcjZMeXzBW4lhwCqIbduTICXDVz+KL2B/FIG4n4Z0+XGMUArg2r7Qrx/aKjUlAr1Y6Rt1hTyPS5xhjj81uiTl4X2Q17yOaCIqGPXqkc+8hH9gLRN8HwmO8JwOwX8KdxNe+DwPYAGqqcJ8w5t+aMf/Wj5bz//C+WGr19fSEKoF2EEKa0sh+egmBQcO4nQOgaCeSzAtopla9T1d/biAaxdSeBfT6qEmn9+fdC4YCIrDu8FXFWKaZMsgIZZ2gPm0XaOSe+YpUDhwnHAmePhuslKYXk5VhQGdLmhSeTVX14uu2+/vV/90C6uI+rWsniWAHz2tOWkS4fqn3qwz6GjcYEH4Ht2DZLyaY0cLW8/BuJQ9A0t5DBoqZOWj8vDRalmgBd1+F2Dcebha7xANS4rYOogwDugehk5cKyH53I5x7W8QF7Cpk0bIy307/zO75QnPvGJ/dItB1pMJ/e0B6Y98C/vAdIBkD3z7z/60d4FGoDrNeNO6WtX8Nr9WkrHOa4CVxXXmppAv3n5ewUGaRLuf//7R51o9vwlIEpMMEpWFkQNXEoFjNm0aXPgBMegYrhGt3c9fqgffOE6MBnNnPpY1VAfRlcAXL4fYUMkrrtmcR2bwrsy4P5wxewEH2XMPPhhjwwvHcG8aqgV3GjIEMhTAJ2C9XiU2nSUx4Jz2UtnjKqpYXGJMhofFFmTzi+nBXuXS0OA70t2dZDBPGvz1pWPZVpHDo9yTCFNv2Bpf/nLXhr70tqhehgM0UL/8mE/LWHaA/fMHmCOvu99HyjPf/7zA3Mi++PKSu+iuTZgHBP8h8C+BfwK2hXspXCkTtDEzz333PBpF2gBU7Rrzpl2GAwQL7MHkd9lCcREyqcc06MHt965lxr3xL3uXwvQuzcAf/mdKSDz4+upA/DjpUO9eO1QDuCPkTfSI5tXmUrn50dJvihU7xyXRvra81fjrksVOzN787iUGgPy1Qr4ArJDuV7DudEOOJzLXjpjgEondTdnKicDfj1do+pa6qitP2v/8UwYRLZu7V2eaAcv9+lP+/flJS95cZ+KlOMKHu0H98zpOX3qaQ/c9T2Alv8zP/O88rd/+7cxh9ctLo64cexjE4Iane8yEFnxy0ro2lqNpZHOAcgBeDct0YedJwuqqcM+rteTh/sRAuJQtBM6plOaAWGpc3DTZGgacSMT5oEDEfxqe9HySZmAwZV7ML5iNMbbRlyWdYBOwhuH43xnpaAnISsBzuHNE26ZLi2qlKkAqRav9i/wZiNESEJu6JYqAn427gqqmUPDD38I8DOv5rCRuskv1e8KoZb60YDcAvwkiZ/r8h61BDrNl8U5BsH/euMbynHHHdsnnKNzeXHTz7QHpj1w1/cA9rAPf/jDsfUh2u3i+vWjQNAJ7m8qb+JW1ryd2yPQrzSvmARFgmZPMBP5bADVfXv3lX379wVPDn8PuPMdDJQzFzOhx6WFwCIwZANeO10aFjX6desWy9YtW8rK6kpQ6oA7dVMfGjrADbhzzW233x71nnXWWeGCKfWjQHEVQJsItMpONpQDnx9UE/nw5alzEBUdpV+9f6VqNGT0kbXdSoAOs+Oylj+mSSdKJ2v9dlZL6bRauEKFv7RDzxnvzwKiNbjatix8WkGS6R2u13BCPRhp4e3PO/eBIRg1BOtvayTgXT/kpyVOe+Ce2wNw7Hv23F5+/udfFFo+lI50CJTOYTV8GIJkxBU/soZPoKQYhwYNZ//gBz84ABYgZn6jkS8tL5XFdYux4ldD5z6pl8hVMzMTlE9o/IuLobVn7x1z6VA218te8BvhofskQoI61PDh3xEyuKfe+I1vxGAQ+ygTIYBwwrCrpw5lGnyFQAgOn3z4uDax81J18Md3vLphBmXTbdarAFBSSvcIyAYHqCHzwHbi2FA9jNE2g32maPL9Qxy7NIqrD0G7XdJlDd8XL2hnLd/vGoLpC1yyfvVXf7U84QnfE3xTpnGsT4F3z52a0yef9sBd2wNVOcNmuFre+c6Lystf/ksB+L2ymQBfzMjKX7v6nwT4XEeqAnJhodmDgQScAvjUZbZK885rNKZdXKebJkqfrpXQQn6XCqIeyuQDc4Dw4B7AGbAH6HkOwFnDLr/R0InqBbgRKKaj17Op5vXZVb761a/GKoE8OnzCELxvf9mxc0e5/fbdNZcO4EUjKkCi2dfEZvzLbkYCWxwD0LuINI0RSp1xfmzE1atZsyn5ELefwdy6hzR8h5TW6FF98v+jMGgBXWnYlucg0ejC9bwEXigd7m4zv/zLv1x+9EefUbWJsAdMHS3v2qk9LW3aA4f2AJ51dWVeyu2331b+63/9b+XDH/lIb2BFw1f5FGCz8ibOqKgyz7OXDMc3bdoSYIlmTy57wBMFFjCF944Vxfx87+LJ8bxHLZo4RtGt27bFVq3gIVq9YA7o5mRpaOSCsSsIAN1oWJkIcYj2APAIBLR8ct2DQ2j0xgFwLWwEZUDpaFugHmghrg2qG7fMdesWwjURLokNUCJQqEsKpmE2AyWdKGWTBUIWEoK/nZ8Nr+bSaembLKGzlj3G/6cxoQAyIje3cXRuJl4CYseVQCtYzCfNS9JPNodDsxkDue3h7UPrn4L9FJumPXC39UBV/lASD5aPfezj5aee85zeYWT5YA2OylSsNjy5enFBTANQpWGZ8/e+9+nBjfPdaxAeOG0cWFoq+/ez9+y2uAfgFbDV2vWc4V7titLftku8dJ9Z6WKejbrAICNwAW4VUMCeFA5QNpRhbhwFCisLBQJlsUrBQEufcC2CKJ6lo8Fm7nvOeWvmc6hJeQ4E4NMgKnDp1HLsGfQzIGfDa0vR9B3fb4AyvjVha1jJoD80uuTo88vO17UCJRtkM+jz3EhyAxX4a66OJzzhCeXXfu1Xo9NJiEZGOyzp02zHd9t8n1Z0D+8BclFpHwOPzv/13yhvetObKmgTadvZ81BOnbetUsc1Ypj8P2CJf/3pp5/ZO2YYS6OzihjjblQojmKj7IHgHFub7t4dNgNdNQFjQB7uH5dCY5co360L9ZLknDnt+QsOcS8UDd/dPpXnAMQBdgyyCAq4e59xYWFdCEeeBUFhQrUw9N7/3AdHpC2F1AeAex/lqqcQpZO8vMCdtfusybeavtcrGGa66Lj6u4J+lsL99ZztdtiaBPitwYYyeVApIZ8tELp7zuw6qeDSr5b89TUB2kp58IMeVH7nTW8qp556SlSPpN+wYbF27D18Ek4ff9oDd1cP4KWDEmqerptuvrk8+9nPLp/73OfKug1E3JKccCH46pxUrdXw1b4BfDRhomfPOQcHjOqcwYcywDXwACA1j5gMBbQK5WT7JPWsX78Y7eM6NXRolsz5i1XgbAiBxcWgWxQy0j4cdwtDgF2XTIDfj3YA8Iv6jMKNaOPZ2QjIAsu3b98RbeK5uD+2OPQhq+TD954NTVb6dKBuwitXJoi2gJ9BttXu8ypgHPBHfH4rlS1DY2s7wHIYtOe4R8nbC5guqMFzavqCfWs04WXikcNGyo9//OOqVj9fs13GaqJP7HZ3DflpPdMeuGf3QN1vqAL/7bv3lve8593lVa96dbnl9tsCp8J1sgNR52nGBL9zLWB/zjnnhCMG9MzNN9/aJyEzzQFAC75FoFe341/11Z8P7RkckCaRIhL/pH0wxNIuhIf5yRACGnjDgLt3b79FI8cpgzqvvPLKaB/CgPTGtBtB8IUvfCF4etrNcT0muY9VBQJEN3vaJ/UjdoeGbyIfOgWpUIOfqtFWUHQ5lL1x5KkOR+mgVYceb95pwLKjdLyvBeYhrX1ouEvlZKqmPsMo375lKe1donmdfB8dq2SmE8lt//SnP60PnkB6E5TGXyj8to337Ok4ffppD/zr9MAIW0x9UsqBpeVy2223R9LCCy96Zw96Bkw5p1vAB1ChZuHr8XjRE3HfvgMBktrw9MiROokcNCklC9/BCFcAtFHvGvDFqFjT0qj1Uz7+9frvZ8HgqoG4ptt37w7cUdFGQJn+WJ6fMqwfkM9Ksdo/z0cZeu0ETuKHL1VTb8IgWzNjKrFcvghyavZxTbWmRDrPMQEQWyXWTHYhm5uUl3k10GvOTT6bfI/X2/HyaO2LULtvgZ46tH57j1TV4jqWgzWHBZ5HL3j+C8rznvczZf36DeGeNf1Me2DaA9/MHkCBq9gEmeqm5ZdfcUX5yf/8U8FlB8fe7eU6O1vjc/iHQwr3QLmcccaZsWkJ1xIINb+wEAZP7ZSmSQFrAGAFiIqvnnto6SqZ3IvmDciCJ7h04lIptnAv58Mvv0uahhcNH+rDdshvKSQDp/TY4T43KIeeufXWW8qePXvLzp07Qps3Fsk6uN6VBW2jnawYsAGEV+ODH/aoNQCezqpqPwnSVnqrN8fU6gMQyYnfdWYAdVXfxyJzHRpZ024BPxt31dSzpp+FRObiamBv3WIsu1pahtf623Jc0ujb6vEQUivLZevWLaHhs60aue1dIn0zh/m07mkPTHug2vnyZy3Av0Qg1EXvfm9sPgRG1QDS6hevAwg4gWYPgLIVIRw8ICmfn1cF+bigL21sTjGA2bxaYhjHAHmuwYgK+JIGgbrV4tXuETB8jjvuuBAo+tsjRPQQRHgA/EQUf+3aa+M7oI9wkJbmGnh7qCdZGOqinquuuipoK2knE6yFFxIcvhbpumnHSlljB6tO23a5olZsDge18rC4dkbYLNVaPj4vrzJdlIG6XYoJykrTvs6BrQmHzrVt4LdGFAcIbUFnQMN//OMfX1796lfHki+XN5100x6Y9sA3qweGAR+iOIyRSyvlteefX/7wD/+wBzgiZ0lNDvADfAA9NjlTGUvJCOY1w0D9uNGIHjRiCM4cKMLm1TH3vBw9gA1+iS9GzOqGiZDgHn7jKklE757de8ri+sU4Dvij8ZuxE8GAoOIc7VOTh8YBuPNettA9J554YmjxfKfNCDj89c21Y4RvcPjkncb/voJc9XfN4K2mLo+vJh4BV9A5XR781ie/HSKZs89lCuj5mGBvGRn087EsSPyetXs1fiUjv5GE/DXZ0fLS/pC4b3jDG2IDcq6dpkn4Zk3wab3THsg9MFnDJ7fN4voN5YovXlle/vKXl3/8x3/s5u1szG3AnkAqeHtcEyMHzob1sQetnnpmrnS+s/csNDWAikYdGx0tL4dPPpihokgLXUXo0697JVGu5OLBqOpKgesBbtpgUjXuhwL60pe+FIKG8tX0ERjm3Dd3vkKGevgA/qwo0P4BdOuiXOgehIt++pyjD8IPP3P0bmaiv2imWwR0pV5IRqzKaUesrL23HPyQlp85+EzR5GszH6/m7X2tYMia+aRVhvdSX1ja52fLb//2b5cf/MEfHNtrd5J30HRCTntg2gN3Vw9MBvzQ8rstsP/pn/6pPOtZP9m5Tm8MICVNgtQGYKcmb1Cl0agAqZGzUj0qhVnxqx4xBwtxAZRlnq26U9VSOemkEwNo9eyRrsF+cNNNNwf9omMI2MhvjLgqo7Yr/OVnZ8rmTZtr/puZUlhhgFvmxgezpaAAdvP30C6UV+geMxEgpHpbxeVHbtkAACAASURBVFn3f2D44Sux8NKp/0aeOkoyeXBBNQCaCNaZmjdfDV3QF3DH+ftRsFXQKZ3LpKuHls+3M3IZetocCZBbwM+BErSVNiPFn/vcnyr/+dnPDmmolGztCXfX8J7WM+2BaQ8cWcNXOVxaJQ9YzXT5rne/u7zuda8vxx57XDnzzDPLxo2bwlhr3htA0rQIUiQCvAZZAFMKBcAEKN2Fi/uhU/jA0e/es6ecdOKJQcMAsBiE0eq5vuasZyP0hWAU0MJJb0C70dwBeygYrmM1wl+0egQGgO1KAIFA+QgwqCAEAPSUnH4kSFtdLTffdFMIAzNjgm2Wq5AICuv0s+/fB15VTR+LeOXHpEOy0Vbjhb6nGG3Jq5O1/yHNPtM5mWbJGnscJzUzrHrnEsp5JGbQR523T3BwCwvVQ0jf+OThk43FGfRdVgns1PEDP/AD5Vde+Yo+dFohNJ100x6Y9sA3vwfEI1tSMaI6bISnXlAlRL/Plhtvurn89m9fENowvD3g3m5S0htEFxcDcHWhjNzxeLF0VI1cvQICQAaDwpjaBUy5AxXHNM5WjbzSxvLxKJUcN1kaf6mb9kspuQk6AI/g4F6EB+0FxKkbwKdd0lOUAV1lfnw3eUfgYLjFToBgAD9pI+2dOe2Ms4PSGS1dAHuAv2rffOSmXAXY+eHmiE99s2Vh1uwz0GetOQO61yttM03Tc2DYCroNgLMW3vL1/FY4tGDvkgipSAfQIb/7u28u55Lu+Js/tqctmPbAtAcO6YFRTA3zPoB+biEUw/h/uH+vla9ec2258MILgzrZsmVraNkaUikypzOW2gEn8FEHVAFetG7AWe4cYFbh5Bh1uxIQZyiL42j4YCjlRQ77rVvjGOf5DpDzF36fVQL3KETQ/GkrdcjlZ8po27bt5YYbro97vvzlL4cw4zxlEZwFPt92662RM5/4Aj14jBJG0zdNw8x9zrpfBF75IFiicc0U8KVxCF82zcEYoKNlp0CqcfpmclbMfF3L0fvO22sUSr0QSIMjA7+An7UChQj3smPOxg0byvnnv7Z83/d9XyRDa4XDdOZNe2DaA98KPWD6lZECGhr+Ghl7D5aVtbXyuc9+rvzt3/1dAGzdA7bmpTdCFsW0zZFj/hv3AuE3YItgoBzvAfPAPsDZHDwAqIZSQNjc9QC2bATlQfsA7ggAhAmgzrawrCTA27179sSOerpj4lUD+CMcaL9cPJo9x81pj1Bh5YHSSltNkUzdtIHfKLOsEAzQoo20IbJl5igxAN/AK0FSPj+DZg/GzYYm7RAZ1vDrFoajlQKAO9pxpgVq683ZLo2Gy/UJ2krwbB/gOqU4z/OiF72o/NiP/cdoB8nQpumOvxUm97QN0x44BEG6fFs16j/m+MxcaPgA6Ac++Hfln//5n2t6BajfSAmz0HvCtHZCU8a4+Yg7RQGW0tj65muXBB/5DngjCKBYDJ4yB4/0DPUBzmjfBlNxjDL57W5Z1AuG8Q/QdhtCuPrQ2Lt8+LQ3NljpMncK6goo3DARUnxMkQOwu3oIDyKSzy3M112yMNoK+DXiFvfMUVqFTMPkZYzG1KBCBjT81mA7TuGMAJ/rNL5OMpTK+Xsdf5HG2X82DxM1/NZ/X8Pwk5/85PLKV76ikFWOSLxpuuMpzEx74FuzB2Ab8KkXA6KVM3OhNf/N//6b8rFP/HNoswBc3STk5Iis1cYIUAPuBkGpBIIRbl0q585flUpdH8NeOD8fIKyhl78A/rHHHFsOLB2IJgHmRrnCsQP43BO7VK1f31M5nNP4ipGWcoy2Bf+gZBA8JIbjPMIFIGe14F61ALeZQY3eRatHSHAPAoCcO2y+XtMsYFM4UFNK3/vM+waHT4fUoKpxwFfq2eEaZ3vJiXhYrTxbNpbGe+n4tbwyGNLIJ/nhtzRLznKpRB4apgZwZQ2f7zzfox71qPLqV78qMuUxkCJHztxo4/ZvzWE/bdW0B+6ZPQAemRJFTLn08svLBz/4wXLNNdeWLdu29xw8wMl8xjtHt0qjT53//EVjVtM2JQEgCr5wPcBq/hywJLY3XFrqbYNcC/4I/FAsgDIuoF/+0pdiW0Pw5YorrggMlD4i2+4pp5wcmSwpg/toB9/1tXezEnauQpAB4tBHtAHB5VaH/NVzx1WK7Sc+AccX7jEZnHbamfucdfYaVu1w2XEf2y51QgB4lygM42x48XTaf+VkasrhrL0L7kPDs+X3h6gbQborvVriw1BTNy3IgoXMdaPVSNQc/58puItWjx/cotySkA48//zzy+Me93904dc1opiERVMO/54JKNOnvrt7YDxNwqj2anwNJTHSoq+FLzqf5ZXVWIXDpbMByvsv/kDZu2dv2bB+Y5mdn4905toa2Rhcrj08byID8MjTT6wy6FLPluyj7x61Yo28vhuMA8bQNoC8m41zLZq7nD159j/72c/2qwiNt1wHhUM7TOWsJ43J1tDyr//618vyynJsSxi/r78+ANycOJSDIIH3pxxoHIQH5Sq8eA7aaEbNUIRPO+PMMNpKreBiicaeQdzvrZ+9L+toAf9IQgBAV5orHILGmaCB69XT2gkWOiHlEo0XT6e86lWvKk996lP7ZEm0x/Dqu3vYT+ub9sA9swdIqIgiOb6qJq1LVeBKWem2NYSu33eAHDl146H//b4PlA996ENjFAvcNyArzw7A808PFeY9GrDz3Dw4nGeTcfLVoFXXNMk1N324U5KuLTY6mgnNmvtMVkYbuYZrcX80Pw+0Ct8BcDxpvvjFL8ZqAXyCujEQivIQDgZhsTIhARxthfLhuKmPAWmu5x+Azm+EFGUC8ggC2oYAol4EGR+u9ePqJPrglPucHn74ZowLsO988JVwGm0zL59BNnTrZIWdpMkfaYBn8FW4UOfC+pptzmMGXuV6x2wEq3XnGEOR6Zgf/dEfDUNttqL7fENpG47U1un5aQ9Me+DO9MDIzXJ0d3XYqC6XdRVf4WStrB5cK7ft3l3+/M//MjRmAA2cYH6juUqtmPJAY6wacDZyagOURZDucKMS6ud+gHvzZvak3d1Ht4o/+svv2bs34o8Aa/esDS+YmZnQwvXVRxih0Rt9a7IzwNndrMBerrvkkktiX134fwO1aLM5eCiX+owN4Bkpw/3IfWazefI7K9Ch2AP4HKTRsaSCFekCmgTRSeA+CeTvCOBnKsXvvhAaHCuPBUKaK3XksTEjTjPu5rvAMbmzhzzkIeU3fuM3IqGQxmb+9rzWdL/COzNzp/dMe+BO9MAw4FNQUA6zc91cr4D/xau+VN73/g+EEROwd8cpwBmN2WRnGlkBVlBi6cCBXtPXPZMSERYaPMEQo285BmVi8jPSGlz7tRo1K+1D2W4Wzn2UZc4btH9Am/sBZVYVaN8AfN6o3PLBW1YV/MPTZtOmjeXr199Qtm/b1gdpUZ8bp5hlE0+k5SU8fuoqIXtQIhhi0/VlEr2tBnbWbWuXoq0ReHXq6WcEiuqCNBMblVSNfYjWUavOQqAF3yMBvlxdBu+srUvFKJGxHKiFc65dcbSjbv38XL9cYpD8xV/8RXnAAx7Qb3bs8yIQptz9nZiz01umPXCne2Ay4AfeYH3roiD/6Z8+Wd793veWa679Whgw3RQEYM2Ur44lOb0xx1wBcC34ppcNBk9dGaE+FCLy5GCCbpgAOeBptKs8O3gUbpa4V3bbK9I+NHNAHpDV8JvdJTHkEklrjnpA2EwGpIO49NJLQwig9RudSznHHXevcuON1T8fTZ9ncj9bftMnXO+Kg3bouk5f6NUYgG+itDDKIhmi0+s/Ls6BTC1fLmjfEUpHwB/S6A2Zlt6J+hPg5/w5uc4M3BtjQ5O6MTlZ9H7oh36oH55t3dZ3p8fv9MZpD0x74A70gIA/zuF34TwFk91Nt9xW/umfP1k+8pGP9LllmLcGXjJnATv+gl0YN9kkXIATz8yJ4wYlNFJtF5BHIxYkAd3s0YImb9oC6lKDN8LVVMZy/jXgazGMuNW9vebd0QsHIcBvAB1vHj9cB2BzP20z2taVhAFU3AOVo/bOfbhd4vEDBcR5Uzlwb6ap3GErKCeNtjYSn/oA+65F8vt3CNhjkTCyxo+lLUj0SQZ8ym/dr+yUg8kIm4Fd8NbnVsGEho/AYKPj5z//+X1CtOzvn+0RUy3/DszX6aXTHvgX9YDU7MgzToc/XCpvuPHG8vYL31k+//nPhxbMnAWc12/YEPu/cgzgEq+yEDBjgLltTHugIZOygtbo/O31Zgmh0fnr57z1cvp6wADugC73uVcsf82Lg/Bwv1rKw20SYywfBARtpnwDrfwLNSM1Rdt0wwTfKA8hgfaPMOCeHD/Abz48o9k2pat9TbRFL6Hg8Kv/fTWKxgbdJERLPH42oA7x+ZMAM1M3CoxM3eRjfM9+9lkYZMDnOtsjH8a15pjG2rN/z+7yvd/7veUVr3hFbAzQCpZ/0Xid3jztgWkP3OkeACwNUnJe7j9AcNRiufTSy8uFF70r8sWgXaux6kIJuEdO9y6mBsySx2f3K1w1OSd9YbCVhl3BNOejD++X3beXudnqg29dpkngWnBMQzFt27FjZ1lcXBftBNTduQpgJR0CAM5xhAM0EVo6x0xzQP57XDz5h1tl7EQ1MxNgjmDAo4fUzl/5ylcC/KmbMszRc+ONN8XWqxxHyGRvRX6bXZN280y0Q9yd2XXyKWty4tloeziKpuX3j0ZDbjVzR0w+nnl6KSWug9LJv7NtQZ9Z7mVA0Om7jj2mvOlNb4pOozN8vixQ7vSInd447YFpD9zpHuhxJQyKy2VxkfTBy+WTn/5M+eu3Xxja8tat28rGTZs6Snm1bOqCjtTY5aQDGzrQjxQCXSIzvvOPc6Ym0EbJMY2qHAPgBXVcIfmOgABoAWQAuIL8jm6P3HU9N8+zGDRl1k3AFcAmhTHAyweaR8Gkr7w8P/UgHMx4aY58t1Kk/ssvvzzaTEDXzh07Qoi4e5eboGD4VWlWOCFk7Jc+3cyxu04ILx2XAe5ROwT4mQbJoHskwJ90PoM4jc38fL2nkkFr0n2xHVccqQOOKLYuOo4O0c3pV1/5ivI93/M9fXi10i2Xf6dH7PTGaQ9Me+BO9wC0zUpEz+J+SY6ZpfKRv/+HcvHFHyz79u8vu9Ds99c0ACQ5JBqeDcfRxPmY7hj/edBB7TtjGCCHlg8YS6Po8845wFKu3Yh9hAgAKRcPkOLbDngDsOycBR3EMUDb76YhNiUxXLrbGhpgZeI27RBm51RgUVcEmHZRvTwj39HOOW5KZ+6HmzcaGGHBeQ3Apn2PuIP5+ci/oxKsMJjZfuxxa0q48MXnTJcbB9CdBOxZIEx6+y3Q59+CfaZbMscuSAeuz+uqNe6WqfRSmiMVn/e855X/8lP/OQYMx6eeOHd6bk5vnPbAXd4DZGGpZry1cv31N5QPfODi8qnPfi7qiYCpxfWBOfrTk9QQpc5gKjDKQMohO5wG200bN5X9B/ZHWeCbIKsGn3e9Auzl0xEEsgUaYcEVOfZbSWo2XxORQRcTGwC/DpVizh2wB6FiUBTCAA2cOs8555xyxRWXl/m5+RBobnZOuxAuUEI1J9BJ0SaOsQLQO4iVALhGfyiUTAPNM4p3eS9c3dMj3cTm7TvWzMEshw/gj0fVEnk70sBbIJ8E/i3A59EzBPSTrl+bPVTwKIxCmq9bV75x443laU97WvkfL3lJ2bZ5U68R8PKMJB7l/L/Lx/G0wGkPTHvgKHqgeuOslS9/+eryjne8I5J8nXTqaQGogOKuE07s0xpH6oGINK3BVmq4GnL1oTe9sNG1cvH8BccAbHPEA8R8AGGNmZQLYGMfADwBU3PXU68ulua1zzvjwbND/ShUqIcc9QC57dIoDJATgXvlVVf16V7028970IqDADrt4dxZZ50VQoZypaFYaVA3XjoKRAUbWUNnulUDz2uStZnN27av6b+qbw6BV1mzz0bbyqRUqiWvAIak7RDAq7nL1x9K49S78gpgZa3uvmUdDAJeRPXLJXf/wXK/s84uv/ba15Tzzn1gaAQMhkllH8W4nF4y7YFpDxxVD0zOjeMczIrc0tJKueSyy8p73/Oe8GBhs5J169eHZgrAuyUg95DSF23aaFOu4V+kG1i/Prb2U9kU7KWmwSwDrigr/0ZL39ptVWjqAmgQgBxwNceNkbNo8RiRAVWNpOKRSdj07e8jcffsCW3d9MWsHKCDqM+0B5RhJk/y8/BsALNCR5qpJoWrGIjGT/tMnEZ5CAJcR3kG0zAb7GVQrf02s237zjUK0u89A73vu/XMGeLkW8BXGEwCfc7TmIk0TtrrVg0fSRm5Mubmg3oKQ0QXgPDGN76xPOxhDwsj0PQz7YFpD9xdPVC3RNXeNqq1Ru8DTmz6zXlSCV988d+Vv//YP/ZADe4AjAAaGq0auYZHXDE3dSkLpGuka8ElwFDjqVw3mAIfb8oCyuSf/ui0S8oDkMQDBhBGwweYuQ7PnXUL68quXbvKpz71qZ7DR0s/++yzy2c+85kAXa7XXmD+e20HALw0y9VfubqcdOJJAdh45QD0eOgA1DwrWjqrDsq48sorw0hMubSLNnz9uuvK3n37AvQRRHwQTubYMQgLAeCKRuU6b9gys33HMSGi1bhbwB+ia1oNP2v9umJmwB/i8rMG7/mslY/dM1cNGgqHdfN1owMehJf64l/8xfIjP/IjkWSp5sKeblh4d033aT339B4Yjpw1oJGkaBXwD5aLLnp3+fBHPlo2bN7c78sK+PEPYMS1EvdI82CZlhhA5Bp5bF0nFShq7wgMNxkHyE1jTHnSK/rhy7Pv2YPL4lqXP6duHAIok9MGDp3rAHUzVlIX3D3HXBEAzua0YTSo7UO3QMHQTtplNk2EBs/mTlUmUuMang2aSFqIlYuRtG54Tn9Yn8ZsNHipI22bPD94jOAwrfLMjp3H9puYZy39cF46Q4Dfauo5iCoLBL+3HjNDnL4SimyZ8Gg8XARXHVyLpR6d/8QnPrG85MUvLtu2be39+KeAf08Hoenz3309MAz4ukSWMluuv/7r5T3veW+55AtfKFu3bo9kiMx3AArNlO+AmYZRI2YFLsri3NLycuT5AkgPrq1FIBbXyBSgDatoyiC4fzVlmkzRZGMcQ0sGZDWUomlDqVAHGj9aOIAN4HMNbeZ+c81zTvsCdW3dtrXcduttgVfw9QZe8T6MdxKEESaAPm3lO/UBzJSPVk8ULULADU/02PF5TXgZfbO01HslabjlOUwyZ0K3HvDV8idp+JlDbwdTPpc1fK8booD0iVewKCCy5u85vHQAdxMOAfi87PPOO6+8/vWvL2efdeaYXWGaC+3um+7Tmu7pPTA5Nw7A9bnPXVIuuuiimv3x2GPL5i1by/Lq6ih3V0ftMtfRlJeXlsvCuoUAKsGVHjZLJuAPRlA2mODmI/wGPHWBPHhwNQKkvA584bxeO3L95ovnnMnK3Mhc+oRAKSkWA5sUaLhhIiS4lvsAVr4D0qZcNo894G2uHTl5ysblkw+gz6oCIWiue/oAygmnlG3dBusqvtoCwkd///4QVJSrrcNtEvltFPDMzmOOCw3fJVgevlnLb0E9n1PiKCyUrkOCQa1dKWRAwFBQlDTT0upK5K7GTzei1fbsKfc69rhywQUXlO/8zkcFhYjxli8YfebmppTOPR2Gps9/9/TAWgHwRzEz1gqVg2/9xRdfXG69FQ+Y7aEVzy+uC6cK5jIAay57ADSiU/ftDdAHjzhvMBV4oYeNEbjgDVoxIAvggTvmvwc8XTGohSMMpGn02ENg6IopiMv3Q7VArcDX004TqOFZhPZu4BbaNWBLmQgOhADt4X6u4TzlGMzF/ZQHkAP4ChhXATyXwVU8Hx+NsFJTALgeiDynWTF5Bu43+MyAM9xUocwC8I1EzTy+L04Q95yAfTjAz9dmLT/z+nSOgsbVRaaFsqaPlw7XWu6GxfXlhS94QXnWs34ilngEZ/CJDboi787dM9intUx74J7cA4ENXRR8NdtWb5ibbrq5vPOdF0UOGPaNrgphDYbau39fOfa442JjbbbiQ3PmfARIrVsot95S+W1pkkh3vFY5du435oa/mdMGL0wuZu559+qWQjF9jOkOuB7QJZKWe6SN+WtqY7RpwJx2Cupw7Pje41kDAOPBA3Vj4Cf1fQOtnw3Pt20vX73mqwHwgjBgrXHatAccO+XUU8u111wTddEGI3V9dspXu+fZpYB8XlkSYwzoEw3WYvzM9u071+DD+Ezy1OmpleSOmQe64JzpGcE7c/PtPa1Qaf3ke2Nut62iD/bUpzylvPhFv1h27KjSb4rv92TYmT773dkDGQsq4NdEiSpkl192efnABz4YO0GBAfPz6/r8N5GzfnYmAo6Ys+AOc1ogJM0w2xiKQyZD1DuP42jOfLxPGodz5p0BMAFgM1DyF7Csbp/zXf75Tb2goUyEDHhjoBOAT/1y6CZOM/kZ5WhI1sOH1Az0g7n58dKh7eTyx4+e8gBqt16kTtpMvbSflQG/aS+rFq5lBYJrJ23nY/yAWrwMCZQPLIi2CgWYwpTyEVjhpdMC+hAwZ7oma+1q51l7H/Kxz+DeGngF9kmG3OWDq31qVHJU/O6b3lTOOP30XpOfAv7dOeWndd0TeyCv9PPzA/jMT9QugO2tb/2DANLNm7f26YpnZ+ouVlAys3Pj+0ezw5UbLsX8J8dOR8/ojSL1QxlowgK+oOYmIWrEAKfRsxp+uYfzGzawL+wtsRqAlgFMcw55aCXwCIEB2CIMMKDiKmmAKpw9mylBl5Dnhu/YGBQWGIKhatjI3PJ5NgCcdoFhrA6ox1QRupzat6ZbQHhRH0CuYDDamGcjJgl6jHNm5NSPv7rEEqdUBXIYtXXLzBRNaM0p0Ekw55rWAJuplywIWk4+l+9yzfImGYSti2yZdBj3/cEf/EF52EMfWhbm636TUw3/ngg/02e+u3sg2/gyBQxA7967t/zdhz5c3vWud9VUxusxuK4GAEHlAEr799f9KdjZafXgak9X6GVj+UaEqsED5vLSHOOjd4qriqz1ew6ANLc8HD3UDcAJCKoFw+cD5vreUzabht90043xHAY1jVxMScZGrvuVeDY0cYKyKINy8arhL8dZIRhMRt4fKB7856lzyxY2HK9pmmkv2CZdpYYf3Du21S63fg0yXeqNzu5rqzFad9TcZo4hUGgzwamRWkHA7zkerOYdET7oMTOQz14BkQG/1dZbwG9XEXmF0K4gyJbJQPiFn/+F8owfeUaZB/yTr/1Uw7+7p/+0vntaD6icGXVfNa2ZcsMN3yjvu/ji8olPfCKoG5wm8LsPIJ+ZLTMzJD/bECAftMls9UYBmAR7gFHtnGvk3KlCt0Xtfd5HO/gu1aKG7MYo3KdXnxQKAoC64dyhXzhvtl3KB0S5H00dAaGrI5o5wWFmvTSxGW1FiBj0RBuogzKrwFgppDJGIEBxgWEmPnNDdD1oKMN0DPL0s3Oz4eLJykiDsoFVrhbMy09fmmzN7+bI93gwL1I68mV63FTtuW43djgw5qW0Bl3LaAVBO0lazX5olcE9aPjkyfnFX3xRwdpMdC0GIlaAUw3/ngY90+f9ZvRABlq9Q6760pdic/Hd+6o/PIBHamNwg7kcWvrsfL81IQJh3/6amx1t1wRg+sXryCHXDlCZ7wYgWlyHhl+Ns3zUoLlGbR5BgI0AmggfeugdN/82Jw64gyYNEJuDHnDUJ5+ytCMgBExlDD0D5cNHewHPQHnm7dEdk9+RtXJuLqghI3/pO8Cd39TDM3Adf83Ro9cPKyLqR7DopVNpqRqPRB8jDAyw6vsqpY3mOj11AitJrSDHQ2dpQGmpGy7OgJyNse4070BkhRBCgH8p9w4/sA+zTOmFRLe7Vmyl23njzM3OxnKGa2jTeeedW37tNa8pZ5x1ZlmYnY0lCsFVUcY3Y/RP65z2wLdpD2TaNn+vfuPMR4CmlM9fckl573v+pty65/ZIccx8POaYunUf10mbwN+jhdYo0KVysJvjnNfjxu/cK/8MALpNH3YCUv2qqXI9ICbwAqiAsvvPqnmbX8cNUPRxrwnINpT9+6shV7oke/4AyLRB75xKxdTdrTjGb4CWeqWRTNLINdgacMXkOnIC7dtb63J1AIBj1KWeSKh25ZV9lk5dRWm3aRqMyuUvgC//7wpo40aOzfZBWmyQgnCs/VSdcnhvM1u2bo9cOrrwaP01ZXJOaWCwQB7rAeqdW6Taftbss/YvbeRSzmXaHFZquL5uxy3LoSPRCl796l8p/+cTnhCrDa7L3kDfpvNu+ljTHvim9MDqwZUADredmOky1ULPkOUSrZTNxT/84Q+H++WJp5wc2icfgCgMiQcP9gqdIAd4ctz8MCqW4IuJvXTBBKQAbSNnwQE0WQRA9bbBgDnbacgL5V73qrtMuYcs9Uh16LeOdg6QSjVz/fr1+K9XH3o0fNoh1YImDSCb44bfetVIOXGtXD/naRv1GRMAdpmUTYEBQGc7g/vZGliK9q+GT3kIlMrDr0T/Ul4YcPGqnJ/v9sNd3wniamP9/9h78yhb06rMc58pTow3Im7EvTdHcpRMhswEFBm0pMqy/MOy2qWuxtLWtrpX27qUAkt7EOglDgyZkjiALkQtXUtFEBtBIJkSSEkpMBkymRIQM3EJOd855uHEOb1++/1+3/3yknR31T9AxDlr3RsR53zD+77feZ+932c/e7/SblyHPiV3X5W6T8BvArQPCy4OyyDIN2WWj5JagsIVn67hUA/afPCuEDQozUAwfjpePZ9RI4cHLz/3whe+MH7iJ/6HOkLNeS4vH2sV8nWZJeObjkdgn4wAEktW1zmX0dWPSiYtgA/AUyLhM5+5O0GEebh87Gi9S5S8uhJCg5EGJku+TAlU6lUDZsx7wI15b8GxxIKKo+f35jnSG2VTE/a9baVHzd941VwHoJYvx1gQL6cR0QAAIABJREFUXC1B42I4AF4AmZ8At5hjohPHoreXqsL4QOdYqsGsXf6mnV6Xa0Mj8Q8lDudLGwHWBp4dK/rCWBusBtTpS+Yl9HoJ2KqQVCWJe2YG481vbxelDi/GQUqK81157GxvR+vQ/GImXgnWRr49ofnZo2gcPHusBmah4lX4u8nfN1cEzTiABqGmgPKrVfaqBfBpJMc897nPjV//9V/LxCqv3aSVzg8M75M5N+7GeAS+biOwuzfIzTkAekCWFTWvL3/5vnj729+e4DUalT2kAdSJqbJFoCDPsYCXpYmtJCnAmWsjeDWDsfx+ePFwnD5zugZ4juNcgBVjAJiZLWswM9sxMZGesB6xnq36+yZIlrLMcwmsXEP5pwXG+JvrEdg1uemKK67IBC2ugzGAFkou/uTJ3I6RvzlHvp7jaCtto77O6VOn817y9WYLl1yB7eh1e7G5hfErJWRog0FeAVzHXGMIdV5KRA+TnpJNsUwE5zN2Uk9J/xC0NWDbVOU0gft87r55HEhtNY3zAd9vbdMTb9JHdqBdldTmS0LyBfd76lOfGjfe+Ip4/OOvyeCsfKLegtf5us2M8Y3HI7APRyA3KBmVcsKZrLO2EZ///Bfi3e9+d1BZcnZ2LoGrXql3S7CWFTrBUkEnE6ja7aQhVOWoitnj2tXGROIM17DapUXOsvwKcbyqhjxeM8cIgBQ0g/uWfta75Vpo4PGwBfQmNQOd42bo9MN9ZmmnHraGg/Zx/DXXXJOgzmoAxQ7Xk4bhfhgQFTS0j/cE9yYOZk2hpaU0BI6LKxmMk33hc8a/WSHUUg4qdlQmERsB9DWm3N+yEvSP86TasnhaE/BtnDy7VIzg/Cg6p7xZUzq59Ks8/8cC5OZ78kx5fC4TSnIAgM/rda/7/XjOc55TpVgXb8OIuCnSLo/24bwbd2k8Al+XEcBjxInDsz97djU++tGPJl8Pf0/SksHCCy64sLACXUQUlD8uaj5ByHgdXqaf6bmCLVkTa2MjwdZSCgCVCUacwzzXUy6lBBZifb0oWriPEkrAlvtZPAxJJVhCaQfuBc0DUHNtrgNvDujijVvNkvdIiGL1wL9U+1QVNmk3gE+SFUDM/QR++oBcEyzCAPG+VTDdiFwD5SrAjVGsZmkgl3iACVdNoDdzl/cwRH7mKmpzkz1xW3UshLZLUTFO/L10+HCuaFpLy0cT8JNvT4oG4D2X6CTgM/DnJ1Plk2y30go3rdijVgDVB+cbAIor0ch8H4VOVeVta3Mzbrzxxvj3//5HYiJlWIXqwTBo9R6zHV+X6TG+6XgE9tcIFN9rFMdPnIj3vOfWuOvOOxOcp6dns9YN5OuRI0cT2HhNz80k0DAn3VjEOBvzFo8Z4AOopCLwjuHeKWkOaAGwgKtyT4/jMzxx/rbao7JHd5qS4gG8wQeAW128Kh/KGtx11131RidQNdTC4XN4eurb0wYA/957760zU+XVDdjSPs7lXrSNMbA2Ph41VA8rDkFZ/hzQFdz1tA10M4YYEFkUru8OV/SNvhhz4FjGown4hcen0mfZDaypuTdm4A5eGQS/8KJLRlxATkmAp2Fy6co2mxp9OXn4+yyc1NihqrkK8PdmMhcDgJHhy8B9e+2yLOR+3//93x+/+apXRbdbjAh8YcOe7K/ZNe7NeAS+TiOg96xKRsDZ3RvGP957T7z3vbfWOzJNTc1U1SsnYnZmNj1ygDVjdO2ihzdepyoHTPF9PuN3+XhwRNqG++vhq39XY+5qAW8cKkQmAmoHr9pgKV46Xj0AzLXV1INh3IfSB2jyAWp4eACV3zVaXJu2Ca4Cqk4mwVqA3A1ZmkFkJaLW6OGn/zAi4B/gzj1d2dAGE8yMQ2rAVEV6nrkJGgi9dz5XmprqxU6Rwlo4DSMB5kKfKU/NZwTgyyepe5efM71ZL1seXa4+wZxVQSNo+zW9+7Kuq7/eftG49wxyo9W1rG9/882vjGsef03uXsUyslzv6zQrxrcdj8A+HQGdLuWRBbzb8cHb/y7+/qMfTTDp9UrBrrKrUit2tguvXDb/KAlAm1vryReDFdIHAg/HakhcBQDAyi+lKqRk8OKldJRKGogFnK0vDwAD8lyb93RWeQ/jwH2RYWIYAMqF+fk4eepUXdvHYmrSNmTW0i62LsTjpz+cRxssiwydw+94zd5T+ajHgp+MjbEKuH/rAAH+fM5Ptf/c320RMaAkgpk81cRklUKqbeo4CeUXkv1AillymxTdGKymX45vyjMvuPDiEQ9KbWiTQvEh+V6Td+fi+UBz87ISddUQnP+7f7t64KfLneTVVlZjZno6br755vjX3/2v4tAhODmppTHg71PMGXfrG2AE9FYBg7+9/YPxnlvfn7QBoDQ/v1hv2DE9NVPv2MSc1aPnd7Jn+emKHWcO4AWglB1yvDy6NM/q2lqsra5mEBQ8AJx48VMA5CceOCAP5vA7bYZKoc14xnDjgCUvQJrETJxENyTh3seOHY2vfOW+9OLp2z3/+I+x2KCBeI/r8jn3oC4OBgBjALdOABiOnpWFOEd/TB4zZsHY2Q8lmxyjJt48BLdnNdGMvxkX6C5eylCb8kz4fVc53E88pq8ofWiXNXk4VmoJA8TmKRubW9E6cvSC5PBdRjWDrv9vSp06qIvQv6qJfb53/1UB3qqUseWYixfRi73dQbzg+c+P//gfn5e8/bmSaOdA/xtgboybMB6BfTMCAJAUC6B2++23x92f/1ysrG3G4uGlIm/c2cmSu3j3j1aSTJbNyVNO2E3A5285b47lfIO4DJocvbSNGvLcMHx1NccVsOVlpiog/8gjx1OBwrXFKJkG9fjKEJWAem2ONyhMW5JNmJmpvX9WBFxXnFJDz3nSQ2yrSGVeAsDpvaPAQbra7cWpk6diaprVT6kPpMcOwJpwBXCLc7RLI+hqwbgkffJzPXm9f66vl8/vjoMYjHePDh+8loa337xPcpmVNJPS0crL68nPNzl7B5kbNo2CKp2vxeE3JZ3OFu4j18fg/Lt/+2/jphtfkSoAdsMpFhSOqvD6Y0pn3+DMuCPfICOg/p2iXu94xztKRunsTAxGjVLGWdqEXeRKPZzifW9nWYLCIe/EFJuSdMtqH89WKaIGgLlurRy5f9UrADvcOwYH0MYjN3AL9QElAwhT7AwP29r3nM99mkCanHW1kUpq3yutPCsNA6aAuCUPoFtU3JRVwSDvhwevGoacoNNVSQWOoU/gFW1z9aCnjncOYNMXfnI812F1wItVA2PofayLb1Yu53B9rs0xSl+Nbfq8BHw9fUpOIKO11Iyyde7PNYyfsIsYBexaF118afIxWqKmmkZ+r8ntN8E+g7lpASqfvEq8ahoFfj8f9DN7jN3iW614wrXXxu/97qvjiiuuqoGd0sflvPHuVd8g+DBuxjf5CJQdqcqL36EAPnrHx+I9t74nuh33kN2LianpmJyaKmCBp3um7NGqCgfQZiPytbXilU9PFf5ezXhq8judIgGsKAZAEdwA5PD8oUtMloLOQZkC2OqhA2Z433j4lh5QecNn8PMAKV4skkuuBxDzO4DtjlJm0vIeunyO4Xr8VMtOW3VwlVvyWRZ629yMM6fP1JU+bRdJWLxoN0APaGMAMJopN93ciK3NrTRU9Ju4AD/puwFrjA/GiLZNUdah16szfjEMbqzuGGLsLJGgF8+1Sj19Es9KETe1/E0ZO21VptlaOnbBSF1rU0+rFFIBv3wRJ2sUBH+DBc4Jl0jNpYirBb5Eo+Egep1uovnLX/ay+MEf/MG6VOo3+bwaN388At8wI5DyxlI4JYLkxSGr84izK6vx4Q99ON7//vfH4uHFmJgoCVP861WevOoRwd5ELLBie6uUFXanKwUYHiO4A36bm1tZsya5/mrXKXDGcgO0EXDD4+alpwwg8lkJELNyWI0LL7woPWiuC6hn3s7ERII37WIVwIoBEMdgwLljFPgH2HIO1/PayhUBemvdqNw5ceJkXHzxRQmoeMuALcfTTmWc6xvrMRqO0jBxPv3jntbFp31WzJTVwFjRZtoBCKc6h6B4RelwL17SOsV5Jig7KorGihby+RTDSbLqsKaVDIpj4DEkxmiTwTly4UUJ+PwhD8VDbsqsmg//fMDXgxf8zwd9uSlpIwC/2yod+qmf+ql4wQteUOtOx/r6bxisGDdkH4xAVpncGwUF0DKwtzuMkydPxFve8tb0TlW56EU6zwE2uWUBFw8TjxRcwEsGQJ37llUQgOGNybOpeeMqIYvjATuAFxDiPHTv1113XYIwHjIeP4BlghT3wSCsUEq4KnlAGwBKfgL+Kl8wFsojpVPMsFUho3EwzsA1MCJ49AR+0eurOqKtADBAy3EaCPph7oCZxKpq6LMJYAVHMUq92tjg0auzT8FLtS+AFA1Gg2s0V0gyKVBMBmuVyqvSoaAc72Ecpebl+OX801E/dvElI+VTNJoPTQ7wAfl503OvAZ5dWapd0n3PxmQyVVULo9bisrP76kp8x3d8R7z2ta/NQI2b8+6DOTbuwngEvm4jIHXqPC37zUZs75Y5fe+9X4o/+7M/S0++WUMGYKtFGNUK3qQd5qfa7qYOHSAG2NTXNxN+9ESbVC4Az/mqdfhdfpp74zkD0lAvaOZV+rgrFd47oMx5d955ZyZJlYqXpcqlaheDldAo3P/aa69Nz1/DJXMhD0/fLcGAUZMuwUvHANAvVTcGoh9+6KHEPD530xKMEQFeg9u0p7k68pko63Rjcr1vYyS0a3ZuNlbOspn7TF3vXhUQY2Rw3FUHlA46fNVAOtmcw/FKNbNSAYBPPXvcfzWgAjwHmkTQfHhNSsdg7vkB3uZN1Nsatb/68stSgkm9HAZISkgP4+s2Y8Y3Ho/AN/EInD9HASUSqQCsuz/3hXjzm9+cXqoVKZl7AL98OL8DQIK3hoB5W8QTJdnHuS5fr3drMTN17AylHqkqG4yBdeVpLyBqUpXFxXgP0CdhCpBif1g8ae6rukgVjADPPUmOwnvm5XaC9I02KKfk3vRDz//LX/7nWF4+kjhk27g2KyComqSwkiffTeeU+5nDkCuPKndAyanOK9fIHb5arTQK0EDW2NGb55rGSR132mqZZ67PGHEPjlPSyTWVtnIt6C52AOR5c3wyJTz7AaWuS+SGscsch6MXXZz18NWT+rB5T2/fGjZNuqYoaUo2bFOhc/4x8npaMh7E//EL/yl+7Md+7FH829jL/yZGmnHTv+FGgLmLXPrMmbV493vfm7JL+G09WNPwAQ49dwBNPbxyRcsWA3TSF4KHsk46D5jxeW7QMTkVu4Pduv6VVE8WPtvcjGMXXJA8d27Bh/a+ytLnfLcIxOtmYxDOVUUD4Ok5QysZmARMoWWMC6i+MSZJewFw+HUom2uvvSa1+pZHsCKme8BmIDWTzUq+EP+4NsdhKLiuxdVS0TM3F+uVakhFE+20fj7Hk9nLi/45phyrpy+r4uqoLjS3t5dGjvZoaARxnnHBaKoJF+FNOumN1UYzBpsB6uULLiSdNYuWuQSQS/9agK/FOB/o9fb93DgAjWXAeMD/+ru/O37r5lfmYPBqegxNyugbbgaNGzQegW+iEWDyr22sx+v/4k3x+S98IeceFARzWn0381WP0lK80gVSPPwE6EwccnNu679zPglMADcGQJlh8TzLZh3cB+BpApVgZ1ITn2OQ4PTx0jmPwCtevh4u18eLpw4OclKO49oEQsEYzqdsAXEAVg2AINJu2sGLlQ0rB+vaA7aogzAIAPnll1+ee/MCzhY4U0aJwRDAuY58OdfmGnyuWmlldSUGu4OknQB4xoR70T5oKL11zsUwWB9HwOZ44ysE3MsuYyVoSz+lx/lZCtK1c/9c6SoNsXEYVynpnF946eMyjs+bnKD0xy8DJ+vhK19KugYPn6VDI8PWGzZXB2pluS5FjP78z/4sji0vfRNNnXFTxyPwjTECX8XRo1tuVKkUUAEBAPFP//zPY3t7EDNzcwlq7JCEY2cSD/MacMNbVqknaDUpHOawiVOsAqxLo7RRMLX0L0BGW5VeCnb8VAYJBcLnVKG8++67k8bAiHANHUU3GVGTzn0ATDX6nAPQ0j6A8Kqrroo77rgjARgOH1lks8yBnjyGgvtzPkDPuEz2qaS5nnkGFCOzBPLM7EyuWDAkrCRyi8PDh+OhBx/Msb/0cY+L+77ylUcVkHP1xOfq4ZW9WwSOPjLWPJfBgIzkrVRI7e6wXWSpByTNJI3F9cRl8TpXcmkQSlCZvrDa4H0MFNey5k6OK5SOFoc3DFAYeDUok9581sq2vs256pl6+nr4qnz8MtJgBv+mm26KZz3zGTFRGYpvjGk0bsV4BL65RsC52VwRM3fL5B/Ghz/84eTrcXEPLx2L7kTR2eNtAnLSFYADOS+nT5f6Lkk9LC5mTR216gCPwUDAQ09dwHQHKFfxjKSJUWVzj7LNHudaD4djuD5gTRwPA8FnqmE4D3AF3L/85a/E7OxMgjgeP5TQqdOnMxhLewFUQJR+AWz8zaqBsWnq5PV2jRnI12NgxDgTu6wnryHhXO7ByqCsHFoJ/Bgi2mWyFe83d7Dy2owZfVTUYrDb8suMB797nLERYwd8brVRri/to7ae4jYqc6xp5DVdBWhEktKhw9ZgUNajNeFAH1gT0PlSsImBL47TMhvc8UvEec973vNShjk12Y+yLhi/xiMwHoH/mhE438P3XOYdL+YuWbOoWHI/1ENzsbBwJPecBmQyeYrqkY97XL2aZ44qzgBIoB1MTsJDlEIAfAFSgAtAV/0hx63MEu/bVYIACh5wDiuD/sREzB06lAHF4488ktdfXlqKR44fz2tKFbGSkB6y3/L3UDg4kHjnGIy/+7u/S/aAvzEcUFf8bg0ezjNALG3CT1cI9p/+lh298JYna+UP4+EqhnHQWJhvYGkH46BcmxUCBmphcSFWV1brMhOWfeCejKcSVY0BFBT3l9PnOGk4juWl0eU+xeizyclOfna+otKA+1r1/JPS8U2DN3JITU9C0OeiNq4ZtOV3rYyUjh4IEsybbrwxHzRLpzHg/9dM8/Gx4xH46hFoOldMfADurW99a3z+859PEM2s1Z2dWFw8kiUT5JxdCTif3dhbOaH1adTQm+CEh1kSqTYTiDnvzJnTuZk4L0HOnaCc+yZG6aFjMIgD4KFz7bMrZ+PokaN1aQUZBtpHsbPl5cKXYwysw2OGqsoW2sZnZMB+/OMfz+CsXjT3YywAZV6AtfgGZpmU5fUt1VyolpI1bD+hgpRuSpNwDGPCuLpy4m8reypFlUcX8OXhVepoiKCPdnZ36gAs7aDNnM+x/OTFqoNxKdQP9XpKJVPjsIpqeM8Er2RiLr3iygR8XjTO4j78zftaEXl8wV4ap2kA/BLyntIj0p1fdfPN8ZSnPCUz8+D+x4A/hrDxCPy3j0DT0wfQ8Jzx7OGtrd3C/KT42dLysRhVckrBHQCE7sCLBpCVTfO3Ekta55zXkROceL8ECzt1Kj/vAT54yLyvjj2pIcCwkhgKuko3dQ65h/VvFHSYOQt4889gKxQKx3Icx7j5ycLCfJAhC0ZxvJQJ7VFFBI9PqWPbjvEARI0pWPWTz/HQDUSbtyCdozftvbgOBkwFTtP5NU9A7LTekHQXmcjEDng1AV3FJBis5JVjXNHlM97ezhiAG6AYK9CJd3xVSrUuetxlSemQJAWnR0NN63WJIq3TBHkDuOdfWOPBjRncF7/4xfED/92/K/pQ0rerWMB/+9d9fOZ4BA72CGSsthUZnPv7v78jPvyRD5eyBRP93JWKuba+th4XX3pp7AyG9QYczG2AFnAziYnfmf8AinO3lCE4Gzs7ZUs9QUwuH0/6C1/4QtI/Sib15AsADepCZhYE41yMkfQItAvAracqB49Kh7YoD0WRw72knjgerxzAb6pP8K4BXN7jHmAY59DPe+65J+9NuwB+2mghN5Q5ljswSFza38ntFEv55604srxcGzPuj5FhNWOdIPX0GFL6pipR6aRVDCzk1nSUDc5mhjPa/IotUXYKNqf0s6KmeL464iUhqxRPM6DbdAia8dU0Qo+78qqRFsMEKPWrBl8ZRKPr0jjy+d0umxwM88tidHpUfbF+9Ed/NH7+53++lCDNGmvoRce7mRxsuBr3/twImAv76DEp4psyT8o8Q2kxiN5ENzNnV1c3YjTai7e89W/izo/fGe1uOyZ6JVuWmjlLh5dL2eLt7ax7c3jpcE1rAFbo2924GzDHOzUAqIpEUAQb1H8DnhgIQBNQA4AshgZnDaipyrN2DtcG2JMaOXs2Lr3kkrwe/Dq4wE9FI5xjvXt1/1BB0i2AKICP3FGqiTaRmGUCFtw+BsIsWCtgalDS8aw2SAGvkH2iwIFKeeDBBzI2gAdOf7ifyWkAOdjldoTW3DFoS5AZA6AxKlRQiWfolaP9Z1tH1I2rVTKVNe41GMUAl41UzGGS0pHCMg/CygiuxnhfSk6gV6XD2KbyCkonZZZuaFJZDwHdAVKb77LEzwkYgOHWneA4hP/XX3ddvPSlL41vuerqmhryGmPQH4PeeAQSznP7oHN1LAvQF0lj4WsB+zJ5I7Z3diPanbjv/vvillvelcAGaELF6PVZlAuQsMYNAM213BCDeWgWrXSBCr0SkN3J+8oJK8hQq28RNAudNROV3IovVxlVyWI8do7hPfh1rocR0JDQZj5bObsS8wvzcfrM6dSxA64ALv1Evsnfn/70p5PaAZgBepVJaur5aSCUcQNwzewVDDEqGhLGBICnPYwXKwGuWYK3xTjInxvnANjNL4AVIRDNMb6f8ZOtrTROevgWPZM1SRptFFlP39IVcv9lk+9SeC3Zl6odGgDlsPlc8A6qPAe+PXr+xl/F6TquesnlVySHL21Tvmw7tYi/aQxo7PkePl9EggZG7jN4u7sbf/iHf5j1ctjchAGgkRqL8WQfj8B4BAT8oqU/9zqndkN844IYAwAX/om7Phm3vPOdNWWhdyelARAtUUe+kjoCjICNafkAgolDGgQFFypX9NL1ElGmAGDy3ebrQJ1AiQCOSipNpFQeqfaen3i/eM4YKAK3BpDl5AFyaJSHHno4DQP0DuobjuX+GA68ccAfUOd6nEsAGA/cBCaAl/uzZSrnchzAyTkAPe0txrSUPTBADU1D7EHe3lr3KpPoA/fg2uCZCiXG3GqZGi/am6UMWq1ajirVUmiYkvRmQFmen/M3N0vtfe4hHuvx87wzzkLxuWrjd6+X7kJVIcF4qsHhmqqH0jlHz5QIMA/NLFu/iIK9gO/7pfB+qbGhJXzxC18U/9N/+A9ZmH842KuXNZxz/nXHE388Agd3BB6L0imqF+fJzg5KEUoXt+K9t34g/vKv/iq9OjxRwMva8HqqAA2gBDieL4/kGAAAAFNxwtx3z1M9TN7TQAB6bD+K9p33BT2Mg8lN1owxaco69hoUg718LhWUEs1KPeNq44YbbkgPHkMCiKM4euITn5gePvcTgPld7XzZaGQQq6srOSYAOJQPPx2T5O6RqTa0+ip7GAfBmf43eXkzhdXI8xlGD6NgbftmsirPDcPnaou/eXarK2tZEM0VB5/zfEttHUsjFAqPtlJtdGqq1NFh7KwbZJzE70bT8zdhlnsYhJdOErPTCFx21dUJ+KVxZfnCTQ28SL9o7aVlNBJ8EYkS0xga933f931x48tfXjLzWI42NkBpBnoP7iQf93w8Ao6AgN+Ma5XS5JlSTzCu1YnjJ47HO295V3zsE5+IVqU4wXOXHiB4atKRAU/BW2AsQLKdJBK6d4t7cZ4yRQDToCsrBiWYxfNez7+5DvfjfKtVKmGkV64W8JahcUzcchNvvG2AHu48s1w7nTQigBPBVevnwGVzT7hxPHPaJmVi4BWDZ6kHg89Jyxw+HFS0VFEjxcJPrrWwuBg729u1VFODheKHsedvc4ikUdyAxOq+JklloHWnyCgFfOsQ0U77p7EyLqr3Tr9VE0nHdDrlO8D5fC6wayj4qXMtdcO4q55KA0vctZKWyuDkCkDA500DB5ygBlWQluPnGA1EMQbsxVgqypHa/PKXvzyeeO210ev2qn0XCifpUkODMZ704xE46CNQ9ovj37kERsak8r9yDt5zz5fib/7mbSklzODrFLrrkpYP0BhwZX5Jp1gyGOACEN3mT/GFWbGWLDCwZ+IR5+NlT/T7MVfVo6dUA0CfsYHc/CQSMLkv5wm4AjxgDzgy35U84k3TRlcJvC+AWnPm6NEjsbq6VurN9/txwbFjKY/EgFjPhpUFVJK16s0Kxgiy4jHb1AC0hRk5jhfttYgZe9MiPOEzNfucLxWloCVLKlTbFXI9E9mKEUE1VOINTX29qihLTZvUigKIGvmufIyxuNLIHax63aTwFMIwzhoQBTQ+c4vFWb2T743lll0NGYfJoK0gzk+j9Vob9fQMFF8Qlw4uL1KhU0mCXvLLvxzP/e+fGx14pOFedNql7PL4NR6B8Qh89QjkHqMN5RpgwYYZzEPA4I47PhZvfONfJpBkrZnZmQzxAj5II5nEAKseOOcLuICTMj7AC8AEIAAovVOO17vGKcPrhhPn3njP3BeDwfsULcNw8OL+F1xwLO677/48Bi8c3IBzd9cnaJjHP/7xMT+/EA8++EB6565KuBb4AWjDyaNcgdqgXdA+YA88/fve97549rOfndcF5GkTMYDPfvazmeQE3YNXrvafdmAcaIMeNGNjEJc+Cprey5UMxoxzGQ/G+aILL8o+6zXL18vfM5bW2wETodHMUHZzGKWhGBOVNil9r6ptci/66nHmJqDAUh2lB89xUHnI2suqrQT0eb/pUBe8xnkvToRAL3vTuvzqbxkpxyyB214GYZs6z1wKUFGz2v5MeqcsNZCM7cT3fu/3xkte8pKYPzSftZmhc/K88Uwfj8B4BB5zBPCSmzXLWYLzN6Dy9rffEh/4wG25YTgxzAc7AAAgAElEQVTJi2xWza5P84sLNZfN/CO4qXwQowBApXdebf2HVw0gAU4GTvX02ZxokoJbnU6sAz67u7UHDEADhs0EIq4pJYOXrO7d+J3ePqDKigSwpU0A9Ld927cl6LOxB/2WyrC4GG3DEwasuY8yz4WFxbjzzk/kSoDNUbhGrnYOH85rwKcD9G4+Dm7RZ73+smIa5XUJfLOCoL1QPvMLC0lL0U9LHwO0xjS4F142u1KVOvrgYAFZPsOoWv5BUYoBXjNeHeuaphuWuvtgLc/FOv968EUkQ2n6AuS+xONmMpz3bHL0rkjst+eL2a2rrrk2AZ8DpW0M2krncBI3UmXDsfxdrNBu3HDD9XHTjTdlsCStVaU9HQP+GOnGI/C1RyC3IKz4+uKNteIzn707br31fVlWoFAxGzHcG2awM+WQkxM57wAD5iDAK7WBZ2kpYz5vliDnM0AR4FBrbiAUUGJuu6+rHquKFflnq2FCrWCEACt4d/eONVkKcORYM/cBVfoCSALOzXgDRkMFCeAJiLr7FUlXtMlVCIYAQFWDT78xbnj6HGf7uB5txmPnJ+NkWWKuYZkFj6fdrgqkaugD57sdoTQPfeJaYCOrAsZCGofxUEqphy4Ay8Wnp17tRIWh5foYUV4mkvE9YANi6pXpjBuIVaYp7W6MhvPLCpFdEAovyO/Kczkug7ZXPv6apHR4yQ2pH615n4rfN1hgMkJZKi7Gr/zKS+LffM+/SRoHo0Q1TPhJ6muOPfwx5I1H4LFHYLDHruJo7FuZYfm3f/vBeNvb3pHzMDcTWd9MTxcQz/nZ7aSHCr0BvcpkBqAAIQAdrxeKo4AECVorCUq8oEMAR1fqVm8EEJ37AJlyRQBKlcfpM2eSSgAUAWEoFsAZD96VAGCCIfnoHXfEU5761ARFVwS0Vd29tA6f02Yzb+kH+7LKCWCc+Fw1DNSSoKdnTP8B3Cc96UnZNtrJiiX5+a3N2FjfyPYyXurgoU1oF1QS71mVUzUMY+EuWTizrLC4dxaKbLVTPUPfk/pp7KdL2WlWZ7StmWxFGx1zYi+UMrYteuvuj6sctNUqO1fxHMVgqfRmPlTzW1U2MR/UKzJl9snhQ/9EUe88CvB52KxbiGC7XGhKNrmIEW+lRz/5k/9jPP/5z88gBNl+KAt67c6Ywx+j3HgE/j9GID380ShOnjgZt77vffHBD34w5ubmE6QBE+R8gD1zjckKIMIvA2jMT0ATLh/AAIRQuJj4JFAC7GZ/Au4AM+cB1oDWmdOnc85zPxOUABWOtR6NahzuyXUxQtSwBw9U9tBVjJT7zaoayQDkRFHHGAzmd9qtzJH+AcCALtSNGvczZ9jVquzhyovPAHiMhBujMC4APhuX0HeMXwZc2+2YnplJcIcCstKntDR9wvg4lpzj/r30H++ffnJ9frf0RJOC4lqutmgf99cpVt3D+RpRk7BUNblqcK9c7lOS2fDG9+o9R7im6qmyEiwVjE2MM1jsT1U5OvDJtLQq8czV1z4hKR0vpI4z3X/er3gkrZFyJR7OE665Nn7j5t+IK664PBuHBcOjh3/KpIOxhz8GvfEIfM0RwMP//D/8Q3zgttvSMy9B1+m6PsvOdsltYe5hBKBY2p1SaljVm1QJ8w2wwMskKAhYcT0AByBivrICcNkPOOhR4p0SHwB4DBhba4a/1dOjgOFv1Hi0FyCSNrCG/Sc/+cmkeAh4oqWnzesb6zE7U3IAOIf3oISaQMZ7GAEpFVYkaPVpO3QWRoJ/ctEcBx1iiWPajuqHfvI+x+pdc11WJYwb97TUM0bSksucR3v/4R++mFw9KwwMglJUaSdpMB1h2qOix/cMDjNuUjp+pofOdTKBqjJyZvbSn60tDEcpVyNoK5X3PSkcVwCJ11UCrc9Fmsg4TGL4tU++vq6WWYC/uP7KMpGNtVledEq9juFoL43A5NRU/OEf/EFcd/31dUE0aRzjAeO5Ph6BgzYCTV30o5fcRZpcJygOduNDH/pwvO0d78xyAgQDz549ExdfXGrNlLK3qHjKfGRuWt+G6wImgCzglTG1bjf156b0Ywh4H0PAP5Uienvm23A8IAPwZW2bEyfj6LGj6REDwgYLAXuAXADmb4BOSSHnNmWBXA/QxoOmD+42xU+MhYlPSj2hfFihuCIR4DA8WYun3Y5D8/P5u7JSi7dxDPemLj7BYcaNttNWjuH+rCBYFQCgUDy8xz2UYnKO5RK4HsewCjK4KnVlTZ6SNFXKP7hiwrDtbJeyxT5nKmGSSIUUE0eYwDG0EM+UZ5Lc/nCUBdroA23Y2SnlkGmTKwTjp7znMymyeKpttGNvUN539aDiks+5hoamde2Tb8jEKyPCJnM0KR0YeS6US5i9stP6T//0T8eP//iP54Mbv8YjMB6BR2eR6802A6xKBQHKt7zlLfHxT9wVG9s7CYyWOwCkrE6Jl36O/y1p9oAdQAHFMD1NctRWerQAEu/J96vf5ljm7dmzK0kJAVDu0ITR4HfayHmAPEBuGQO5ZsALGuUJT3hCUioGcaVp9Dq5Dnw3K4x+FSzlbzx0wJPaN3iy/O7uV/T9i1/8Yhow2sb9m9QE9+W6BGahkegPhoGAKmUXOJd2cD6iEbJzWYEosXSTkWbJA8bXPWsBQ9pj+QjpFR1ePH0VTpzHsYwZL9pJ+62yqdKG8eMFTvJMNjbKnrqurniGHCMFZR6EYG0blG3KwBh41RHQk+90qJBQsndd+fFZ09jXKp1rnnR9DfiqdIwk1xrOTK7qFQ9lZytr5CDBxGKOX+MRGI9AGQFXto/l5SvFg/J429veloC3cHgpFhaXMiuSuab3ZvYrMkQAEi+0LPW3aoWLXiRz1c2xkxNfXs4VuDQO7TJJCwA6cvRIeoO0B846aZ3NzVwdEMDMKpDwvcNhfu6KwPozGhC5ezxhAMxcHowBXn2uOiqJKG1VY86xeN8AJ3hinRv6LBXC+4AbYM/xJDU98MCDAadPzXvahWEArAFqOHzaIbfPfeH0oY00slzPTF0NlGUQaGvRr5dcI40ngGsFAcZeSoixMNaQzxzRS1UugXub+OTm6b1eEcU0OXwD0NJlnON3iLE0SOs9/VzdPffRMEoXnb9643Mzgblm0kNPuO4pdWkFlw1e1AZ0q2qYXHiy38u9ab/ru74rO2aDx5N+PALjEXj0CDjBnXi33npr8A/wIL1/enoW6U3NyesxM8/4HU/S7Ey8Wt4DkKyTI62jdNCKkapjvAbgLIXCOYAFgGkpYveTZQUAtSS1AagBlHjH0husBAA5QNG4gp4lvccJBBAtbGbcIAUhVdIW52psMEwaQ85jNQBwY3xYTQBSVrnkvmAO7cFoMCZ4+Nddd13SRIwVvDtePj/ph2NGpjB/G+hkjPnd7FuwT4/aeve8x/kaL8aNsWIMm3y5HrqUiolUtLvQeIWiUVLpeKnCSUO/R6JqqVBKm6B+eB7N0g38LshrxLkXL7Gb3w0mYzTMx8jEKwD/yU/51qyHrwxISyTFk8GddrG4dOin/pf/OX7mZ34mv6R6NHJJ4wk/HoGDPAJkyZ7biOLc7wDY61//F/Gxj30slpYOJ+WAcuXkGRKk+vGP99yTHh2AVTzaQwl40CF4qdAGALa0BL8bZxME3bhb41JAo2SAMj/529ILBiQB/KL+KVsAAsTIrJGHQomo9QYLMDKACoBOBi2fce9LL7k0VtdW6wCpnjKfAcoAL/0HO6yqiaGgr9wXcIX3njs0l/fnRawAzp04AAaA/qP+wUicOnkqrn0CwdV/qPfbdeXDPS1PQDtJ+BLXONftDOk3gEl73MMXPLNP9BOefWNjM4O3GC3LIDBeeu6MCffUIEmxmNdgwBZOngRV7tk0YHr5TbA+P8hbnAaC+WXvYctZ8D1hTPnc+/Gcz6cSNd41Vj/phqfV1TJdlrl84Aa5POkUGRAbBv/GTa9IvrEJ8nJMB3myj/s+HoGU1bdZupfiZ8TUPvGJO+Od73xngg3goveeiUKnT8e1T3hiAiJzCCCn3AD0DSACiPO+deUBDAN9gKVgllrrSs3jTkvMTz1CzgEwyKJHJkntF4GYOY9REPyhJ6B4ABTaxTXwji25oOrH/WUBQ7x/ANVYgIXWuC7tR21jCQMNGtekzYAmAMq51uQBfAF/PtdgmSMAoDNO3IPfMYyf+cxn8j5uTkK7aZcyR7x0+H2MGGrCByqVkHkJzUJx9BeKDUpLo0r/WEEYuxDvGH/VO9YvyuA3hec2NpLqIUuX74TBV+v4JNXElGno7TUYjIV8PYYG0FYdyVjxbC3p7HeAn+r/+e4I8AZra3koHr5vuuxgKXWYtOEqihx7JTvvhS98Yfyrf/lddfChqfMcT/fxCByUEXD1y6TSSUqRQ9bAKdvj8RlcPfJEJi2TENAC6PTWL7/iytyG0CAf7zO5S030QgcYPOR3QDUzOdHJV7y5ag+pVSe9nDk/ASGLj7lrFccJCgZBa1CIyLIDAKWrCdoDyLPqAPy5HkBOIBVvOoFvZzcuu/yyBCfaKjBzXcETYAQwz5w+kwlBHIdOnvbgyWOc8Krl0+mvZRK4D6uGq6++KjOR19bWc4NxcAt8YpxNqMJYAvgpD69qxCuDNKOX4/nH54A/KyspJu6PY0t/GbNCrfG82wn8tMvYhJUJuBc1gTCqSkKL0S33Ybwp0YwxMBivgqYpmsHY4C0o3TQAK92jokgqp9iNIqzhHO/td8HVXcp54fCb2XXWhqBxcmDzszPxIz/yI/G85/1sTE9N5cPwBn5pDspkH/dzPAKMAMDABLIYV/KmyPEGe7l93V+84Y1x/JFHyi5Nn/lMKWe7s5Or5KIrX42zqytx0cWX1NdhIkvbAFZ4lgAG5wLavPgcrxh1zsZG2SgDDxUwBlSY5M2cGUCXthoLAGABRXd8kgIpMkg07PNJdTj/lWviHXsOqhVoF8Ce+99xxx11yYOHH3o4q1wiRURFw7EAkZuewLk//elPfxQ4cw0AGmN45OjReOD+++t+gzP0Hz7bKpoWOhMQLeEgsDGOro6kexgjdfpmCBv4ZDwBfH6q9dcJtuxBk3ZpgqrCFu6JYeCnKiv5dnY14znQFsZVKscAr4llGgXeF7w1UsnBV8F9vgdSP00ap0nH64xrjFxNJYfPSU0OnxMZPIMV137L1fHKV5YEK7JweUB+ucbTfzwCB20E/O6rh1Zhs729E/c//HC86U3/d/LHJtPAeZPUY10TJjFAiCfLRISnV/qYhqHa9MI6OXp4ZbOPAuqACddxjuql8hmeKUAFgG1tbWfcQOAuCVmjmJ2dyccmXSR9ku1gN6mVlXpfV4AMzhyQb2Z4widjvAB+AE2VDaDOe6wCrNppITbGihiGGMM5jEN6/WfO1Bm4sg2+r1Ip6wlVq5amskm6xe0Wve+5wOluHRymre64Zf6A9BWgLNfO2DRVN7SZNtIX2s1+wVkVuIPGvvwsXn6pl6OnPRwWvT7X433592ZehsaBPjVVN9xT+tz4jPJPHW+DwGK4xoF75cqTzFwMBkrL6576bZlp+6iI8YDlR9HmM7g3vuyl8T3f890ZwaeoD8f65T1ok33c3/EIMC/85/KawOWH/stH4t3vfV/SDlIJT37yk3O+6Llnok21P4S1cAq9glSyqCoAXbx36CFeBgwBEoCMCW1AVboEoOI+ZJVCTeCR84/jlTjy031ipW+gSTAOHAcQ8eIYVxZ4xQBHbhyysJCAh1y0WTqYtnAOxuTjH/94zXXTTjJcAVf6DPhi/DAeUDAYEvpukharGq7jBuYoiTAa7jwFlUQbaGfy8ZWRgMdvFpBTYMKzMT7CsRnwhPZgP9mqvvz09EwGaK2aycoEhYwxEMaJ8xhT3qMPqm2k4vh7e2c7E6gwJjwnjuNc2sqm5MZDDbIyphgb6SoNuWIYnoNB2WZs9XwFjnEE1UdKTqWxlLhKGbWuf9rTM3agZaGRzUDKD//wD8WvveQlwS4sVFnIQm5VuQUv6vJnDAXjETgII2CQVOAGoP7oj/4oPnj7f4n+9HQCGUDFP+YGIKXSBADAC3ViAhbKNy0rIEWRHu+VV8bFF11U17YBwAA+gBjv2kxSyy0AIIChNC2rB0D1rrvuSmNiqQATogAzq1GS7QllC2hxbdpK2wE7+vS5z30u5z79okom79FG7kGfWFkA2rxMSKKdGALuC9Bzvdtvvz2BHcyBXqG/eP0YC65ZShG38ppSIBo0+illwrEYV9qj5+9GKvw0JwDjxT2kQaRweA+8o408U94HeNXA0w8zaq3FowpGDFTqybgLutJ8PmM8fJ6BtYp4hrTN1YPg3pSN8vw05kpabb+yeQ20cQjnHsd5rKsV/qY9rRu+9dtTlllbiGoPHjqAYuD3fvd34+ILL4h+Hy+EHdJRIJQssvoi7rR8EGb7uI8HfgRcKjPRANc//uM/jk99+tOxuLgcs/PzdYExgAZAZIICoAAY80a9tx4e7xkP4NoAAyBrJUlX34IMx2Ic5IwRWQCqeOGABODkht54yZwHuNEOQJkEJgp00Q76AHBwHMoY9pXFK2/KOwFprqnEj7ZhaCxXwBgI4HxGEJaf99x7Txw9cjTPo7200wqYrBA4z5LJgC3jBXjTX2oCzc7MZLs43/LGKlmkcEyCwoCBV+YUqGThPK6np76wuBBbm1t1MTf66ebmjIXMhUYYsFUZhBHhWv6kDa62qH1DxqtUjkBbgPtcGQYT4lRZJfZW/XXlQDtMuDKoK1cvkOcKE0e9kmLyuatHKaUE+AqbpXlaT336M0epta+WmnuDnZQKcaP/7Rd/MX78J348G5RBi/Om+jhge+Cxb18PABNKbX2zo+l1bu/GBz7w/vjrv35LVvQFqKZmZqPT7dWli5nUgAmAwQQFBJlngB6gqiIHMNSDBHDUnhPEdJMNaR2AwJ3nAA+AVlULIM+13EuWOYynLc/vvrIYEigVeXTmNmUP1PzTNtoJqN9z771xqKJZ9BzBC6gjfkLvKFnEmHBvd37KXbbarVhfK8Fl3ucY2mVJB/rIe5Z0kILAyABceP548dybawDsKpCSm65WSIAw48axgBv/GBuURMVQkZDUS0PIe7wYRw2wRom2aezMKch4yOxs1isqgdWSlcuzUH1kDgXPmfcKn07+Ui9d6CYVJK9ucNZVhQomGZcmry9P7zPQANB+ZaKuFLi3gXsNRhoT4gHP+I7vSg+/Jv4HuzHY3c4I+ytf+cp8sPKVzQvv65k+7tx4BKqVLoDPP3hYAqAlyzLiNa/5vbjtttsSVODB8aDb3V5mTAK68M4AKJMYgMGbVjr5rGc9K8EP75ZjATa29ONvPFSA0uQk9lulDg7vAY4cS413KJUs5MUOT1XZBb05+WZAlHaYMas8E4B2lygrZDL/uTZt4D2AFo88Sy1E5PEAJMFYjANFyihnIJ3CORo0QJ++Y2D6fTYiKcXSpMK4B58jByVHAdDCAADmBIZRN6HWAW8MUDPGjCWUkV65Kx1XQxzLOGNA6CMrF40doKrayQ3cAUODsK6ANM4aT2MPgnSp0ln6wv0AcqkV/lYVw5ilVJUNoaqNzjVEBnObcSAdAQ0O5+vNqxBy9aCDLh5rmJpSW3l/rqc8M0UG1z/16aP+ZEkVTstUAf5LX/rS+IEf+IG6jvL5Kp4xIoxHYL+PwM4uxajKxEN/jZd4//0PxOtf//pU4TDhAGb+pdM0ijh56lRdfAxwwsNmwgEkgFzWoK+UHpxX6s6MskaMnC/gx/sAlztYMTeVguKMUTs/d8Ha2IzJzArdyHYAMHirgCc0D/d1h6rmxLesQpFjFhWJShronsXFw1l9koQlzoOC4RjzAjJIurMdS4eX8vrch/sL/IAwhoE2QP2YrAnomlgFppzTuW/GM5/5rOT3MVT0m31xrUnP2BlfZKxph4FO+guIcl4mTlXlCeTEaRvtYVy5pzFHqQ/+ppYQclCMgQXXuB9tpd+MrwqltbWVvA5/qx6yDUorlWtKz3AtVyTeV0pcSl15pisE6SvmmTw+52oI9fJ9Jq52moZE41AHcZ/27c/KoK2c/Pbmejz7mc+Im2++uS76r+ew3yf4uH/jEXgUdTNKMUe+UMzceedd8cY3vjGBA08UIGTCA3R4lIcWF9MzXTm7kqCryoQJ6GYfqlCkDZx7SqOboMyclO7B0waI5PqVDAKIavQBVYwCIAoImKWq1FA5IMdzf96n/e5CZdEz96sFrLgn1wTU6RM8OeBfJJ+lmJvlBwDb++77Sm5cbvxieflIHDlSaCVLGgh08uEAHKsQ6C/uhZF05cMqgjZiSPgcCkk+mveVQzLGjBFtl57W2+Z9+tispy/4cl5ZifTrIC9jx3tuEWkmsp40unpe0kCuQgziq5zhmSodNbAKKEvLNGWc5j9ZiE6jZtxGb99VgisIHfEm/y8t5grD7xR5Iq1vfcazRzScV36pDs3FH7zutVkKtRmYHXv4YzA8aCOQGoXcOm4vvV08e4AHrxdKxnIEZrGi0LnssstrDbxyR8ARANNLM1OVScx1mJCqSDgnNy0naFnVzJGicaNuQBhLtLG+nh6wyUFcF8CkPcr/kB1Sh10FUAHl++IpT3lKXcKBypLWyjFln/sD7ihnAC2uCfBZlRI8cP9ZeWTujZFTOQSIcT/6qbFh7Ny1ijYCxHjPaTAPHcp2Qx/x03o+Km8wmsYe9Ly5hztVWdKB6+nZqkxqes+Ub0aTDgjzDE1KMkBL31gxWFiNdhlDoa9bWxvZJ42v2nsD4OUY5J3n6tBrDJKqYalYZcZyHbE1g9UV9aTR4Frq9XlPrNaYGdBvOgquYrh2M1mLe6dKx9odvPHcH/6heMHzn1cvP5qB2bGnf9Ag72D3d32DjYB24u1vvyXe/e53116giYcAAhMKgAM4+lOTyanzkmcHtKUemEuAIuBaNigviVQc4x6vepGABfMSbxfw4PqAMDJGjgf8DfoBiFzrmc98Zpw8cSLuu//+TPSCduL68O0cjywSr5h4AW3H4wXMABH6QbCWv+lfFjWrqi1iBAB3CpgB3CpCuCbgAhfvHraqauiHYOv+uVyb+3BtlT+MhysE+orTSeBVAygHz6oFwPe6jIVAy3Wpf7Ny9mwtByVQimpGOadVMwVI1TJczz4ZELaNqpKkVhxvKB2NNNfVa+e569EbC1CNo0xWbb3t4PnwkooygOu1lMsTG+pXz4lnZ/+ljnQmTJh15mrIXSm0nvUv/mVm2vIQvvM7vzNe9Ev/e1x0wQX5UAX7sXd/sIFvv/e+yZUa7KLPWzuD+NM//fOghj1zYW29FPnC23UDj6nJqbjq6qviS/d+Kaamp2JyajoeeqiU7pUWgGsXCJVCGuAEePDoAQ6DifzUSFCXh3rwgA+rAcDeDcFpK143PwEupZGAgKsBgJPrbW1vZa0bRBh8RjvUx1vQC+DjviYaWYgNcIOPx7DxngBF4Jhz1LNLQ4AlrA4sb8x9CFwDalwbL91rQ41hzDAAtAtP36A1RqRZz4d+GMugnTw3jAMGDLzC42Z8uJ4KJg0ExoItV3sTJfHNVQDHA5IANKApTcf1GE/u1yxb0e10Y3t3K8GXF+cK8qqHBGt+qrWXLVEgo+fOMXLurpQAc6k+frq6MCjLPY0haDjSe68SwzRUSkM9P6k0ZJnWsvjt3/6tuPLyy6JLdtX4NR6BAzICctxMGDxlvfIbb/6tugyv2aLSLaopet1eblHIecwjgA7A4VqAFcfL5wMoqmIsqwDwW3kS7x2AAkB1uNj2EN0nKwKDjVAeKIRyo/PV1aRAADAAEQClP1AnTHQAEc+Z9gPOtIe2QpcAqGjm2U3qxAlq1C8mQHEeBo3rYmRchXAObXNrQa757Gc/u74WYE1faRf3BPBLpc6iruF9wMzVCu3BYDFunLezuxNrq2t5D4LklCfmfM5zXADyuz/3uVheWso+0z43I6HtxjwMqHJtxtyKnRzD/ZW3GuA2FqDB5zzGR0rKZKoC4Dv5fBhv/i7KrVKexgQs3jf4KrViwDUBnU1e2DilocYRtFXf+FNqSKMh3WOw1mdm4Fgj5srDFVnGCZ7+rO8c4YG8+tWvjosvvjA6rYiypfn4NR6BgzECTCC5U3nUv/qrv4q/ftstCZJMJAAQQNajAzTwRPGYAQY5bY5jogFCvKf0j0kIOAMOeLi5Ylhbq3Xm3IP33X6Q6/Ae7WGicm8mPJ4qAM1kB3gBXeSagB/tcMVgUpYA+IXPfz4ef801eQzXMFEL6ok+Ac4YK1YitJV6OPSd+1tsDGPCzlPUd+d9vXY5Y+WDAAztsRyDdYO4NwbOZDSMEv3lfcZS7b1qHD7zmnq/0i1cx4Arz0Lqh3Olg+YPHYqdKomJ61gUjjGhTbwsvWAgmXFlDAVpQdaYSPHmy+pCRZQMCOc2wbipo+dZKu1UycN7BnO5j99B2iX3buDXFY1GgfsI+Lwn/Ub7eG48Uz19VWFJK/3Qc3909LM/+7PxL77zOzJRAN8e0B+/xiNwUEagzkGpAmkf+tCH4k/+5E8iunimlOplQozi6m/5ltyAIzMsuyUwh/eJDv7EyZNx9VVXJajA40/2+zl8goG7Qymds3xvraCo0uHxjHkBdm58IuXEtZVPct7pM2dSs04bAG6ld4A2xkVJJ+cD1njgxggAZEAN4BMwOR4DktsvVtsfch+OJViLIeD8Sy6+OB5+5JEqtkBJheUaXLgm92d1oO4eVQ8gDABh8Kzxw7VU1lDjhjr89C8pquFeevusbDjGnbTqMhCbm3lN7qUna86AKhX6bRwEIwcoGiS1MB3gznGApPRLUyevl1609qwA17LMjMCrV9301AV02pFce7+fFJB8vc9TkOe+xjsAbMfNeyiXlcqRDtII+T1zBdgMBHOMxiCvd+ttt4+e9cxnRI/tv9rFux/j/UGBunE/nSwGtQCQV73qVQlK6zulzIHFvfQi8erxbiUCgj0AACAASURBVK20qKfJpIYNpVY9E9gSCoA9x7oxB7p0VxIUE3uYjcMrXhZQBXjxjvXSub57rXItQApABygAbK5NQFaFjZt9AN4ch24foMWIqCen36woMARsIIKHjycPOHAsv7MCAUTVkJeNSkoGKeBjlinxCn43KYrxor0GcpWwEgcQVJUZAoLWocegqUgSdI0rMF70hz5arRKkOn260C6MgbXwOZd7l6xeKKXyPDiP6/MZYMxxjA8GQw88k5OqeABjJYgaFKWfbFkowGPYs8RBVVBSgyoo6/XTRgO5XpNrKM9tKoQEeoGbMZMy0oFoevjKVL13szwz9+feNb2zs1cqobEry2AwStAfc/hjIDxII8CmFYAYk/8XfuEX0psFGFY2dxP4pCL4CbAA+BgEslEBN7ThqSJ55OEEFQCWCYpX6bIf4MR4CFgAN4lFlj5Qgmm9e8AzAafdTk+eCYsRcKJzPoAFFYIHjRIHwKQ9GA/KG9Mu2o8xAAw0IoAT16ed9PlTn/pUrhDMCuZ37g1VNH9oPh53WdlPFxUPAEK/lWdS2x4QZB9Z6Ra9crdSBPwxKvy0lj1jobSRfjBWjLl8vbtR0VbGSKOKrp94g32ZmpqO1dWVHFcNDIZJz92N0AFFxhgjJ+ADwHkO9ec7nbo6sAlbqovoH89T0EWWKR0j7aa6RqeA+8m90xbap8xT8NXJkKsX4DUuGhXGHNA3aOsKoRnMVQpqAThzEaQOjVm09rIiGgvWVnonaV0O0mwf9/XAjED1VS8BUegbdkKi3HerFf/0T/8cv/+616XuHDkfG25Em4zTxSyXwDkAw9FjbOe3mPJH3h9UummyXQFHwIcJzARn4poglZObAlfdUrTMCbnGvq3HjtUqHLM8majqugEmwEJVjUlKasUBREABcNNz5qEC6Gjs3UmKPlimmbahsqEdVvWk3YAc18lNTCod/XSVZMVOTHvDYRw7ejT7AJBhyGgf/4gFStvgzdNOrolxxLBgKN1oZH1jPQa7pW48/VQnj8F0ZaGSSSC3WBnGi2NmyDHIstJFpqhM1sA797SkBe/RNgHa1Vnh60ste1cyfDfoa1MNY3IV1yEZj9Ucz18vXVAXhHlfHt06O1KHqqqMT/C+cZBU7DSKojUpHoOzqnq4h7ENx5FVoSofKSXvk3GK3NB2/BqPwAEYgcFeKRtbPKpWggWz95FHjserX/2auOuTn8zaL0xqPNCZmen0OvGG4emhalTFAKKAGhMdzTte0ulTJdBqoK0JMuxtilZcdY+cseqPwiOzg9Z2ni/nDbAxgaVipB8AUTzWrD1z/HiCi0DHpKed0FN4fAA6/WYVgsfPP0odlwDyBfHP//zlGiSgdmkj53BP2gUfDx3EtQRBjsnM1WoXLovE0X+D04wzwD7Rm0iDkJQTlElFf0gBsSIAgKGVXB0IziaVMV5SSCZocQzjoOcL+ElnGCuxjIH8vkXWHOM0qtOTubETY+3LXAvlsQZcBWb19B7P+DZpG71zVwXGV1TM+D3Uq/c6GgWTupryzaa0U7Cnn9JQzVWIclRXJ+r5x4B/AIBu3MUyAqxlS22cqmRCK+Lh4yfj5ptfFe9///tLhuveMD1TJs/W5kZ6x7ysYc6kBrgAW8CFQOjTnva0WqLHBHOSqY5g8moE+AmYAp58zjW4X1NRIUiYmJWr7mpfVn7SJs6TH1bZA13BRJey4Lr0CfoFoAMo+ZusYV58Tl/oA953euxnzqQRAVwA0yxzfM896b2bIAbIcB4Gj1UAFBCACpcPDWQiJ79zXYwE17aImPQNnibJUgA2bYcyYqwAd/4xPoCwnn0NXtXm4Iwhx2EoAGLoIoC7VDktBSEt0WA8xX0A1N1jHGdnp/P5Kps0Q9j7Cf7OI4yAAVhWQtBu3EvgVdopp854SfnkSpHtMCvHQ5DO58tqp8rONTNZ+oZ7A9omcLmSYGxU8LgaENxpB5+7gUyeO/bwx3B4UEaApXqhPCj3HfHgQ4/Eb/7272QhMkCKCUHiVNn+rxWjYckWNUOUSZmlciuKA28Uz7bIFR+oaRrG01K3buYB6AEc/OMFmHGuE9vMWkBDr55jU35YUSnc3+ObEj9L7xa6ZDaWl5cSAAE7VwYYBWSX9B9gBbAxPOj0b3jKDcFetBlUrBRCUh4CG14+KwZeADZjRZuRPnIMRojPoaQwMHzG+NBecw5MYlJ1YmCXa8vjq2nnMzcmKdLUzdwcXiOnB4yh0NumHfSXc3mpAmrq2qWiOIfjCufeqXam6tZFJOmfElwMEmPcDMgyVnr17VY7cwj43Gzcx1LKNLX+zc+lXGgzz02VkX3Q6zc+0FTe+H1q6v+NFZQcAoxe2bEr7zMG/IMCd+N+Cvhs1Qk4/s5rfjfeccs7a0Bnss4vLNYA0uuWPUr5p4fFhLSUAB6ytE2Tg9Wb01tlAqr4UOetR88kpuLlzGypzS7lw/UAHYG1GbgThPX69Rg5xzLEXEfaCODk2oC8ckwMkbw01Iq1Xw4vLWWsgtiCihauZf9VxNBv2s6x9I/zuXbRqRdOnPsxzlwH0DcOwXlsI0idIoHTthuUxhihujHxivvxO2NqnIBrqr45Xw2zuraWhpJXCQTD8ZcxsV4/9yrljctG8Mo4GVf7bF8YD+gojmFVQLvVwfOeqwGeV1N2KY+ugdb7bjLpcvIc25RcyvX7PufyngaO3w0eW0lVqsfEL8aafzzvNCZjwB8D4UEZgc0tyt2SADOM//yf/zh+77WvjcXDSwlQgDf/otWuJxGUDpMMGkTwYrJBYeDR49UCFPLbTDLT8E0uAqD0ss2A5O+sxMh2ocNRevrSMdxPTlrPVA5fAOBzaQJ3dJIbNmtXGkKjYRIV12DymxWrXJPPoUTg8DEQrhroBx449I1gCfgCHgApoMr4sGo4cuRorKycrQPQGCb6wLji9UML0U5+ZyVAEJqxALhd/XA/5ajck9UToMaqgntaW4h+cy6UEX3keQBsBnqlkeTqKS3BpuPcswA+8sqdKuC8kVOAY3lGjhl/6y1rALgHz46+6XnriTcDqAKvAVQNOD8dFz173vNa3JvraDxpg5nISmE1ELSl5AfEo0pJaJTNbuZzjcQY8A8K2h3Qfj7Kk8qMxN3427/9YLziFa+InayaWCibVDAwuSan0ovM9P52qc/CZIdmuejii2OuKobG8eqqVY0wxIChqf5ObAFaTw1QAcQ43yCvE9dUfa7FfQUAN9kGJJQsMrENUtoWQIG2Apz0vd1pB5SDwWHLDGtULOdAm+kTHH5RopQNuwUuPV3e4xpw4bQNhZElFOwXBuzYsaO5laLecq4GqpLRWcd/czPbyOcAPKAPmGM8pbL4XLmqHrSea8ZYqkAw4+xKQG6eFQK/W/dfQOde3MPgN32lGJqeuUCexq9RHsEkJz328/l6Qbs5zXhWtFuaRoPtc5WPN2bDcVJaGG7O558xDLl6+X+uw/j4neA7xLG0dXewm1s5YlgzeL6+XnbBGnv4BxQJ93G3BXkmkkCe77XaqX1/xStuTG36HHVcJkv1R2WUa+tlxyQm3mrlrcr1Jsc/OZlAJXBKNXB8WY6zgfeRerMOJql16fWuVZBYswcA5Jryy1BGHGsVSSYsAItn7opBjTiTm/bxPrVZoDIwCLWKpgr2cryBSwBZKaR0lZwyHD5jxfvc/xzPXerU8BlAqoySfWelnbguL86dn2cDlH+uNySnPfQRKSVZynrMHMt59FeqKqtfViWGAT7AlfuhdEIvb0BWJYpKHJ8Nf3MNlT0cL5XWlChmPCe/FyW2Y9E6rttMQpNbl47hWrTVZ46x8XumYdTY29am2qbEkUphNY0B73EO4y2tJ+BL9entMyY6CGr6+f5iROk37TM4LZUk5TMG/H0MfAe1awK+X/Za9bKxGa95zWviLW95awIR06430U9A5l9Zbg+iX3n4G+ulOiOTH/DjdyYWwKKChmvzUv+MZ8jLjbEFBSYtkzkNyepqgqJKH7xRwW5zcyuWlookkkmqzBFQwVvj/kxq2sB1oDp4jzZyDT1c+kIbOUYljtJE3sfzdRXQlPYB+ACGnDbtRomzsrqaY9YsBbG5tRlHlpYz61jJINcqSU949P26YBrt10tmHDBK0CsEjQE22kghN+gjA6a00xWG3DXXRtaJoREYDVhyjP11BUab5dyttilNw/HcC5UO1zKPgXFsxkdMWpI6MV7jCoA2cS1VSPTHazR5fn53ZeFzan5Hm1JKwd6VhPw9baD9yISpE+T3L59TVT+HZ6cBd/VT01RjD/+gwuL+7bcelBy4XteHP3JH/NIv/VLNf/dIyZ+aTvUKkxgAnOhP1vRAt1MKUQEipazAMMHDidXrURtmIlcE29tsVF7KFQAcXI/3DYyml0kCV1XulolqViSAAcAbR7C0gklCSjCLp7oXGxuFNuL69C0Teyangq1KDeRJJXgPJY48dfoERQRHDvBzH/qEV8h4cP1mOr+BP0DZlYVji4wQo8M1MCj2mc/l0TlP75j2qrDBgMH9cw7jZV0dxpvkrkeOH6+rUWJAORdjJ+gldZFGbjO3ZKTv9If+Mb4GljGsGFXGhPfMwgUEi5RxJ2MRG5sogdp12QXpHa7LNZLmayRoSStxnOocqaek06oANu31dyk76TIBn+vq7SthzRjC1nbScq6oXE1oxKSipJQMKvM8/B5yjjTa2MPfv7h3YHtmUItJ5lIbQP0/f+lFQWE096CdI5V/rvD3LqmXjxxNAE3vbbtQF4AlwUNruDMR3W7Qye7Ea4Ii7VBGyfVV9AAe/O5kV+EiP2xde7w7rgeIKBHEi7R2PMcbCJU6wEM2NgAouA8tIKpXKRcsbcPY0BbAcr0qs0x/AAw+4z56rPxUYUS7yFLmJ6WMWewouWx60Vybv/U8pTcYH+6Jp6/UkDHm3jwjDADPgdUVbTBfAUDUc5XG4DlxLe7jjl8aM+6bAeYq0MzEoF8qhDY2KIhWAJdxNODN59xHL1vVlaoox5yfnM9LKoeffidUWGlMXD1wvM6J5xvU5V787ipP6s3noP7eEtlSYjoJ3JPvqOOkbHYM+AcWFvd3xwViJ9Tb3/72+OWX/GqCBpMk5YuA8MZmgotgsL2zWyfrDPfKEhzglMuW0lGnDiCpLIFq2KyoGO6PV2o6/PkUgcDQVOAAzgCfHC33noK7Ho1KKYEq0xVjAYjhXZOIjz4dL5l2MPHlnwE++sk/2gGAHa62R2RcbLsJRwAsXm6WVqgCrKpFuD86e2kJvj1cjxWLdAPtA2Tphx457YS2oS/Wk+Ha9FMFC3/TJwPkXIdrqEAykQzvXqUK7ZemoC20z3vPLyxk5U3GI7eDzOB1AWSME/0WUFmZDQYF1DO2sM3nJEbtleBnpcZxxTQx0csYDS8+95+zSfCnnc32OcYc5+8aGR0U6RlpH+5pEhjHuHpojh/fZ/rNM3D3MlU+nMs4+l3LYPyY0tnfwHcQe5eTEK8LiRtFzE6cjP/0C7+YRcaoCzM9Mx1T/cnk8E+fPpPqGwKegANlf9FLJic7UcCc9wE+9nnm2oCZIKfMD8ABYDPZaXMzr6cUjnLJZGMKOBkUhU7q9xOo1lZW8x5o4AHwkuE6H4ALdEkxNqVKJeAOGPGTSpBswCK4XHFlqeLJ30eXluPMykrMzs3G5PR0LB0+HGeqjdAvJInqwQfj8OGlTDIjWavXKyn69JMxAJwtfQBgwuFTjsGM1OTZt7bqZCPOA1gsRQGoWg8fL9XtCwWmLCO9u5vj3MymlT4RaAFQi8ZhPLiv8Q1WN/QVQ2WANvl81DG7OzlGvCgkt3gYyqedtBvjT/voIz9PnToR62truc8tIJn0U2UQ+ZvvEvJZSnHkqrHaFjErDHc6ucpx1cA9uQ/8ujkctLlZtkHvX5WOKwUAn/d0VjQyqshUZJkIZnCa8eG7R78w7pT4OHHyRDzucZdlLIXvDjRdUl1jwD+IkLg/+2xRKL7gWQArN/NpxS3vfHfcdNNvBNUBAdakQtiH9tSp2rOUa2eCM2mge6ape9/p1JtlOEEN2EpbGBQG2C2ZULjhEvyUWlK+mYoTZIrdXvQ63Thx/ERceNGFCTaZLUvd+Yom2BkUvTftyMDoHuBTNr4GsKamp7OA28baWrZbemY42ItDhxdj1G7FMMqWfhRuw0CQLMWqBaDi7+Ul8gkm0wC1e2W7RGmRNAAPlyxcfsdbVwWEMUpAZL9Viq0RTGSDk7NnkntWXdOkOThOKivHYGIi1ggIV8ocgVE5p6okrq0+31o9etfy1xrhVqv0l+elXLW5N0CORa9XJI2AbLsohAo1VfYJkJpSTSR3L/9Pu0vAd7ZWTjUVOvYtVw4TZRcxVzJ8R6SJOKepKnOjHLX+TQotV3xTU9lGxkOjRSIhuSXWUuIn7fU7zbiUrNtx8bT9iXwHtFcCPl/+3T3ApBtnV1bjppteGR/5yEfS42dyMXEAfrl6MziZzEwWknmYlHiKAB8TlYnPeyQNWTaByShHKk977IILUpfO33i1XA+AZPLxT+olYwY7uwFtdIrtBC+8qBTfqoK/Bup2h4VWYC/Vbq+b2urN9Y0E/Yl+KdSWwNqfjOmpqXI+maxbOzE7P5eJZZvJRVPitx29KjszpYx7Ra5oQPLQ3KE4deZk7hFLzEKv3UAjHr9cM/TO3XffnasAjnMLSMaomXGbAD6K3O+3ZKcS4CzZy7SdscRDl8OHouD5qJ+H0oIqE/i4Bs8LqqJkL3ez1q+UUHrXO6XOvUqjZqxEo80U0VBPTZSSF3w3OE/aRxpOQJZz5/68Z/DemEt6+9B6m5uPyrHA6ArQGXiem8sAvmCvweL6tFlPnrZKffHs6BftNNgsJcSqAnWZRkYVGddzrwGzrMce/gEFx/3Y7WbZ171RKZaG7v5FL3pxThyoFiaJATwmFxNBLlnPD6qAzyiBq7YcEOBfM4gGIOiJpipkYyNlhfyuF8YkVOOvfM/z2BSdoj5D6p1TUGtQavek7K/biU4PA1V4Z1UfxiSySNjeMDflziQqDBw/k4qgdv5qCUIOhjEcDWN6djaPlyqBhGB1wEtvELDtdNsJwIwBGcUAGG2S2rrk4ktibWM9zp45k8FU8hkA9U9/+tN1Jc1sK7tWDYhHrGSVUSgTdq2yPo5jgCFCls4KgzFTYcNxlm1283aekwXpeDbkHPDiXlyf50p7V1fPVpmnJLiVFUWTY5dHzzhApxs7W1s5Bhg+AJV2mGvBeHGcMkl+uqrhefp8DabTd5VAAHNKNfeKbr+56qMNcvcKC/zbtppERXsEeksp6LiU50ddo916RzL64ubvnGd56QyWjymd/Qh9B7NPj6J0MpjYij/+kz+N17/+9cUzrbI6AYDUc7fgxM/VrmcysVtU8Rw7sTA/X9d7TzkcmZBVwFEPUc110gfb53ZCMrhr4BGQAJBchqfCpduO3eEguXA8PrhhqIdUDVVBTSiXlGPuln1U8RYB9lytUO65ogSo8yKfn23a2U1Ds7ayHp12Jw4tzGeQl2vVuvHJyTQ0AAvv0ablI0t19UU98DQElc6cVQtAzD930OJc+H1WPw+xD22rlascjAbA40qBhDI8aFYDgCvxDzZOcYN2aQ4VJ4AVq4Hjxx/JY/gcQ6AkUWNM+wzmEvcgECvNxLX0pDWWTQljGuxNJLWjHAfaJX3DNRPcM6BbJJxNr5z22GZltuZdGL/JeAErsUoxJsXkasA2KYNlrAzOqxZydalhVmWls8EYoZLy+8U1TY7jO62SaUzpHExc3Le9bgL+CC97cyt+7ueel0DE5CChignAMpfAKKAlYAMoACSKHUA61TIrK3VFS85T9eCS3qCcGazcX3BkwustSvswqZXNJa8fw9jYKpzx7MxsKl66XRJodmKwU8oFFDneKD341GUTjIxW9Cb7JIgW5Qbeer+k1LMkALTwUAGqhfmlPJe9S5PmmCzUCquH2Yo3N7aQXmOvFOQSABkPJZ18cegT7wHeUgiulDAABMbp+2233ZZjZ5IZqwBoNGWX9IXzAH9pIsssc44AqOInDWRF7aRBrECN97Ms8s5OxhcwSFB5tEEqRlkrz4c4hiCrp98alsxiwRvg5LugLFOANbjaVNc0lTycr8LI66Wsk1XXRMmq1bPnORcpawn4Gn/geLO4zY/gGNrDT+5tQpq8PKsYhAYcwz/Gz/gG33XG3qD22MPft/B38DrWpHT4/RN3fTp+/udfELOzc6U41+RkgpBejzVzmAx4o0xYg3dMrlMnT9YTTW+Xz3nptSb10y8ZpQAEfHkG6pDJzc/XoKb2Xu8yg5Gb67kKAZAmexNl8/PKKOG94/nrVXI9vHH6xS5dyAehdeDtp6fY3u9kAkKhGNCcD2OyPx1bmyVxh/uyAjl69EhSLQNiA4NBrnqU7pVVTAkiqjUXQFyZZOxhdzfB27r5gBC7a7lTFWPBzmH0C08fIIbzZ/9eDAJ9Mm6isQSYAHy2W6Qf0D9k3tI2FEZf+qd/qseG6wHy3BeuXw8fw17KUhTOXConn0u1QbocO/dQMjussqtZLakc4nOcAGMktNMALqu5jIFUhkdwdeUk8JqMtT0oGbEcT5s1RoV+6+X3yRgF1y7KoVN1QpyOAseY1yFdVJLLCOCXEhfGodiG0lWPlGAa0TGlc/CAcb/2WMAHsAZ7o/jVX39pbvEHBZA1b6oiaIAZQOJGJNYhQUpJcIzAZ3KvVY0Ufud8dc54snrfXIuJlIHKivZgfM2I5Fw9Y7zbuTl44mJ4kIwil4NymeyXFQQeOKWSAfsdAnF7lac6jBi2SikIdpCirEFKBzvFY02vdVRoLICBnbNw/ftTU0lHADJMfCgPVhOpeUeZUnHUesFw+PRTzhgKhb4zRtbs0dMFxBhb+k/FzMwN2C37ADNGHMdP4ih33XVXPOlJT8p2APrnK20ER3ludfKAqSsqjrGeD59zf2sMMcaqZIbDYrhtp567AJ/BcWr/Q7d0e7FX0WWCspw6bcFQq4wx25rjDKhmHKASA3A94g3q7/mO8W99a7Om0fjMoHBSdRjdKo7CZxgEg7Y6CRxHm7mvXj/n8JxQSrGv79raemZ5871ivIglmdTGGHEez28M+PsV/Q5gv84BfsT9Dz4U/+tP/0yCgIBIUJVJCXdsMpX7veqdMVn4x0Q8srycHioTP2WMVfVDQBAP05owBtIYcrxo9NoAiYFJ+WQ13nikGJPcD7fVjnanm/QLFQ5ZjaDGSWALgsIVDTAsnn3Zb5U7Felgt9OL7Z2t2EvjgBx1L+kgVgDD1ija3W5F0RTPnCAlqwLGZGl5Oft0+tSp7C+VQDe2N+vSEsoqDUTiAXN/QElDpzEA2AAgxpZxoY9JZwwGCTy33/7BuOSSS3NVcMstt+Q1AKtSrXKtLpmQOvLTp9MgcC2ugTFVhmrykcaFc80m5rPCv2/VlUbl3AFMvXt5fX4mvRVF6dQEcQOmjLTxGIP2vFeMZ9Hh60EbrE/qDTqu349F4h8VncP7rvAMBGuY9Ox5n3ONf9AuVlPcw754Du0oMQdyE0oVU2M0XE9DIZWURfzGHv4BRMZ92uVzssxRvOs974mbX/WbNe+bNEK1C5PgzQQE8K2SaCaowGAQVX6VyWcWqmAGkLD0xzDkhK54bvX3lvdF0cJ1DBTnDlutdm7kvbG1lWAzOV028F7f3MgkoDy2W1YduO8DLg4V0SYwSYEy1Dy5TE/vvly7Fe3oJI2DUVjfXKvr629tFFVJr12SzDbWoJTaMZXaeIBmKwajvVKrv8pezR23qrowGk6DlQAQ/Sj1awh4ziVwMr5QPK4I8Dy/+MUvpqf/nOc8J37lV381Nf+0l20Q+RzFEisdQBSwz3o6x46lx+rqSo/XXAkpG1dgjF0JhpaSBfLwGHMB1ZVF0mjV9n/QaRplnyttl6rx+dM2rgndovHW2HMs1wOs6Rf3Ydz4HszOH8rzjDukeqpRHVPZL9egne6EZqY2RpIxUCkmhUi/SqbtqVw18ky5n1JZ/laGKuiPAX+fgt9B7JaAv7m5nbtZfeC223ICSglccOGFOUEEA8ZILpaJbrVDqB24+AyGTk4myEoXAO54nCp5BEHOJ3lIwAAknNgG8AQgzsnA6spKDHbJGdiLja3NlGKmpno4yCzg1GqPSJsaJZ0DV0uJ53a7y84pCfJkl42icMGdFkBfkqn4126NYrS3k3RR6tX3hkkjkfBFCYg+xd+IHVR7zmZge7rskar3CHCp+6ZPjplGQH5ZiSIGwpWNpR2ge3jhuQNC0GyAGEaQ/XIBfUCUsSWYrlHUY1chpBHiORlbMLmK50NbCIaSicy5Zq1mTKXSyGMUMEgYbg08HL7yU4Bc7z3XUVUpY343WUv6yOJscvoYCd6TtuFaeT4Jf4cP5/dLCof3MzBOQlRVNkHDQlsd9xI7mck8CoPHTbkm1A3ePc+X77n3Rim1QFmJiBxTngFjNAb8g4iM+7TPAv799z8QL3vFTfGP99xTe2mA7sWXXJKTDs/JcsZMUDMS9YZU0pT67UUdAQjo7TJpOU9elb+lOFhFqNAR4KUkmJDKNDEi69RtmZxKg0IpAEAezTbgT6APsN8DzvEIMy4BSBBsJEg8nRJRjMBgFyqDMhIUixtEG+BPGeBuTHVaMd2fiEm4/24vDRiJRojfu6N2loDYphjZzm5MTk3GqF0UI7Q169BUG7gbVGSsACrGI2mgubk6EKnihM8LuO1l6QaAX0NBZVLGlfG7/vrr03C+973vjTvvvDOuu+661PObLQxgWjyO50XgGlqu1sqfPRuXXnJJPk8VLBkTYdOXyjjRFtqedFaVyGTQvgbm9Y16kxFXDSpx5P8zLlTx7TgNOgc+W4P6fi+kZlKhtbuTggG8b8A68yYqQ9KUCEvJaAz4vvG54yBdY6a2iWXEawR82qU3z/k8H8ptsFoinjIG/H0KfgexWwL+pz71YrtNTwAAIABJREFUmfj1l70szpwtASw8L/hgdriieJiZoCVdv3DN0BklE7QESQEDSvTCMwN8yu94nwlPIIzjeTHJABFAKZOM1tcrXpydsjbqCpSUS5iZm4uJ/lQmQ62zO9XWVqyubcSZ1dOxRfAQgM8A7BANYbQmJpPWAfhHg2Hu0LW4fDS3agRQ29GObrddSjFEJ/aGu7nDFTTQcLATnSHeLULOQieh4Z/sTsQhkow6vTiyuBj9Xjd2NrcjhnvRRy5YGbOUVPZ7MTM1necxbptbG3l9gr+tVic2tio1TAaUS+C5UC5lg3A2OU+DmCDcicuuuCKOHD1aB1QZe+gePO4bbrgh3vWud9U5Eih7Uh67ulpvJykvzfizqkCNIp0GyBdjXgqG4c2b4dwEcj1h3kuA7pZiaryvSkdDYQCWY7m+cRuetaUslD3ST0sby9Xnd6k/kYlqxGzYdAcg5rqseNTt8z0yEM29NEr8NHDtKorvY7N+Dlm2sHoaX47HGGC0GBv6qOR1DPgHERn3SZ/xenkBZKWwVScGw1G8+c1vjte97g9SmwwXrofJsXpFprqrWbd2CQoTOVo8aF5MWkCe95MDr/aUFURcinP/Eohci+FgN9ZWzwQuc3eiF8NWJ3bYv3ZjO06tsvvUduyNBjFsj5LSGRFg7VErZzdiF1+/RQplTEzPxLDbKfx9jGJmdi4Wl5bz9wIqSP0KfZTnJM9TtN38xhjttQj4ovJpZfYxweButBKEZ/sTMdXq5ipgaXo6jkz2iUimnh/6Z29vNwYEQ9vl9y6gx0pgNEqwH7b7sTdqR4caPMOiOFk4vBCEECgFsEblzXYnpjBQu4OYoG5/fyqfA2MKcDJm84uLcd3118Wb3vSmOqELw2HJY3l7aRKeAUBLDEZAxDDwPGknKxDLFOjxApgmNanEybhLrkRma4Pvio7nqtSR96yvo0ILsBakMYauYlzpSAOxWjPRb3NtLZaOYrCLdt62Ac60qcguh/ldo03e33r4gD3HuRF7xmAqcJfWwvDwHsdAk1155ZW5ITz3GgP+PgG/g9iNJuAnX14Nwote/H/lvrUEsiiVq+fDRNF74lBAIfX5lUwP786yCxnQW11Nr69pKPic4wQXz+W4hx5+pGy6sTdIT5myZZRzoCLn6uZ2bCCNHLZjmBx8N1pIsDujoF5OwnOvE5GATwJVK6Lbiz6A3+vFbgPwF7IyYknEUu3xWM+fqw5GrQR6oHiPn1VgOcsysB0h5ZVRqIwiZnu9mIlhLFCeeGY6KaCJbjsmkRISY6C5tJMVCP8oLdHuxSS7T1W7bVHfh1UKktFsG4Hk1JnvZFxhcWGxLirnWPIcqRT67c/49uSb+cd4UrYBOoLxRsoJAOqdm6wFIOIF5+Y11UYu0FoqYvzZpGSURRbaC/lT+V64hWLTu+d8V33GJjhH+g/Dw3eF9tA2Yzu8bxyBJDdyHvib71SqnFDwLJaxyJIHleSS5wgnj/3mPuaKlNVWP8czjUSrlTV5+L7RD4wf30UMIMaCMSNOQjs4F/DHwI4B/yAi5T7pM+HM9PCB1gxutmJ3sBc/+ZM/GcePl52PZufmai/dEgIqNlRRMBncL5ZJy+ThGOSLTtqkdAaFLsErBWCYYHigBB8z0WdYJIu9bjsmsr7LSnzlvvvixImTCbx9lvKTc7FHYHZnGK1u5L+vAvydQa4MgszcqeloTfRjJyf6MAPDGDE9VIOneorNR0ugdy8Bv52AD9gD+hgCzFEXm4J2n63ykJKy0ckOiqF2fsYKYHl+IY4uLcVkpxf9ditalHzY3MqVCJw6tNE8xcAG0GI7MTXB9o8bMb+wmLEIaCfADslo6tepZTQ1mbtUAXa5F0G76NpJmuLF8yBJi4qb937p3rjvvvsS/DkeT5VnZeE7KR7/Ls+rVCoFfA1wWq6B6wOQACHHAIztUantb2D3/MAqbePl6s6x9zi+Z+Z2ALYmlRkLyfyJXq+WVZ49czb29gZZqpt7GuylXyX7+ETZ/hL1VqdTl5LgewfNld/b6am4+KIS+DYrGUCnH3x/GWuknbRncXEhDcg4aLtPgO+gdkMPH48S0Af+P3P35+L5z39+TE3NJFfKpFK3zERkQpndKM+Kdh5w5zgAwqU6ShYzQZXtyakC+GrMi9wSy1OSZgDNvZ2dOHH84eRpqaPSm5qNNslOw3ZSO612P7oTnYjO8LEBH0imtvrkZLT7U7EHbUOyzWJZscgp6+F/LcBn1TPEEEa79vDx+LP2TqcdPWr/t0bRHTKKEZujnWSEkHq2qlVAP1pxiPGcmoyF6ZmUcbYA8MFOTLQG0RntxogSziMCxGxn2I252fksP721vROTs7OxvHw0HnrkkdhYOxv9iW69ubkBVwERiSbABg2BMc3V1Npa/N3tt6enSu0daDf6bQkG1TN4u8QWMCZKKk3WMjlK+i09egOnVC2tSjXzvkbe70dq2tPgl+C85zn2at75vnE/4xjq/Ym/aDRUF/FdNPfDWvYGyeHkqY/Ddwzg5hza4rk8f87lGvQHoOd7qkQUA8KLzxkja+zw+djDP6houQ/6TaBS/p6EInjq3/6d34k3vOENucdp7nNaKTOUXTbVF7k6qEoLUG6A7FWDfHpp4Li/K78jYKgnxzWYSExyavcUMBjGJhuMP/JQ8UQpvzszF52pqdjea8dWyiMnotNvx6h9HuAPdpHqUAIyaZ0W2ZeUSuh1s7Lm4SPUrofnLVLCpqf/1Y8UUkkqBw8fTx/gL95qBnNHw/TsO6wGqE/TaaU6qE2wkZo9rARgEAZ70QEU252YnZ6Ow/OHYp56/O3daO9uRXs4in6rGzMTk2kczpw6U+SN/clY39qKPjkG62zMvhZ9aJBq9QRQHTo0lxnGPCPAXO4cAMXTRXrIeCPnxNNP+uwhxhZgrxLQut0EN661snK23jxdXp1rq47R88YQE4zeXCv1432+zbEt1JkxEmodFfmjKiDbqnIJ8FZLb/B0wOoz4y1Fq8/v/EvqpYo1IKEEuDGAUJGAPp66KwdXH1Ja9AuDoLEQ8FUiMW6qxyzIlo7JOPFqHyDfAe1CbgqenHShC3YHw/jRH/uxDAKyYxRb0XFM8vXsrlQBpME3N9tAKgggMCGRrgn6SDKt16IUEI+d8wyQMSF5r2yMEbmi2NrciIcfvD/WV1fSuyf1vZNeOoHbTuyimWlPRKfX/moPH8Df3YtWm2qYWSsh2tMz0YK/7bRj6djRGiyZwLlMl9d9jO8B3j2F5Aql045Bu5X0EggPHwy10CM4SR35wSD2Or3UjWfYl7GDhx8R5E1OI5U88P+A9nS/F8tzk3F4eipm+5PRH0X0hxHdwV5Mdbq5wxZqIqSq8NibO9spI+UfY2wA3dwFykkA8kowyQTOBLVuN574xCemAYHSAfQpzsYKAPoHg8COXGjakatSV4hgJc+S8QFI3XxdySiGOMcuWllaoRlozXgQiiV2RasSpJRnmiMgJaQEV409qwwTzvgsC/U9VLZ41NlQzksb5P0BaHe2yjyLinrie5Ub3VTqL95XRMD37tprr03gZ2xMCuR7AZffLP6GSo3xGgP+AQXL/dBtPFKQCV6d1yfu+mT87M/9XH7Z8e6ZsAC+HhWTV96VCWg5XAwEn/GPSefkhvYwC5JJhQcJcBjEY9Jb/jf1z9GK2ZmZuO++L8fZU6cy8Yn2zc4eiuhOJOBuDQvgtjv9ErRtj9KjZlUQ3Q6ZYAn4ZJ2SbQUkdaano40SY3IiCNgSGG0GEr8qcJtKnOJFpmaHEsFo6wFbdkfqUKmzUGAxKgYx1wKjdrQJKmQyF29mZtejvirlisZOslxnHJrsx/LsoVim0NnkZMxhQMhVOHMypvvdWJiHgtiI7d3taHUnY3NrkDEXxjbtSrWPMOOJMqpO4pqZzRjM9Gwp1WDQHWDDw+d5UGxNfr6UIKAsRtHcC/Im3qmVLzLcEoxPCWuVN2BBvMyKBfQbGnjuwecZh6i8/LJKKjuR+R3TMeAn8QnOOb1yti67zD3pp3JhDAQ8PEoo9izAY0fumnLOqp4+qx5WleZ/8D6GkCJyGDs32OG7ixF42tOelmODcfT7nAFvKquOPfz9AH0Hsw8AJR5a8e534w1vfFO89vd/P1P1AXtkkhQ0k2PFC7JsAiPGJFCCxwRzWW9mJ3p03gfU8Y7U3QMITLLc9HtjIydfZromyKzHww89EAOW/a1SdbI/NR3R6T0a8Nv9QCYz6pTlfjLtAAfSRgAfTQwCklY7OpNT0Z6ajO70ZCwsHU6pKd5pyuwq777poYLHTcBH3kngcHdE0BaVEB7/OelmYflHxZMfdqMF4LfA/bJNZJqj/JufFeSX06Pb7sWITFWkjZ1WLE1Nx9JUP5anJ2Mi8PRbEYPt2FxfzdLE2wP25u3lPrq0nw1Suq2yHR/KHigODC3GmJLPrU5JtkJxgpeqhh2g52Wmrhr6fh/d+iABNT17avWwheLcXA2iJmIl/UZl0G4J4GpEef78bmKWWnxLG1h2wYA515H3N0agMcjtDCtKhzYZZFY44H69bLqOAwPFdOQodZpm65wAzuO7Z5Y33ynOR83EuDTLRfDd57tBoJvxwvAYuxpTOgcTJ/dNrynxW5KMWrlp86/82q/HZz97dwK++3xCqRiwA+Oy0mS1U5HLcCkejiuBv1IBk0nIZIJrVUfN4AEIygUtZ5zXGI6yTMDu1kbq1dGDLywupMe21+rEAC97D7BtR6s9Ea1e6xzgt0YF8CtZZnuE51kUNqh0CPj25qZjYXmpzhj9/wP4VQnNGLLHroBPsbAK8AHyAulFudMbtqM95L4CfAH7zPjlJ3VqypKg/Ddsl3IPVJ4cDaM73IuJ4W4cmujG0vRULM9Ox/xkP3qtUexubmVRt8msPb+XBeRyu0jMDd4yqw8UPez8VW0JOXtoLmsNsTcB5QEAUJ5Tqlg2N9PDZ+wxvmy5yEqC8gp8BkDy/Jr8vcZfaiZXR6NS7trPiAuUjeJLxq4Bcs4xf0PKhZ9cv5ZgVnp6FT2cg5HGgJi8xzXNP2AVwPeQVSYUGFnPc/OLCfoYLuM0tE9ZqjJQnA7GRGqSrTlpC1QWx/I5fwP8GAYC3mMPf9/A38HrCEJMJhL67k9+8pPxy7/yq0k28GVH5cDEdTNwJo4lcYt+HcqjLMlTvUAdmWp7u/5EP1rtUg+fpbQVIa1xwuRU14znqMLjxMlTcfzBB3OzEQAQ/nr5CPvabibIS+kglWx1+gExjoef5D/ndAH8QQZtAd1MzIl26vAB/MlDs7FwZKkud6yH+VVPvuHhU20TVU5ex6BtJmQVbh+vPaEbZU6MogOAlxI9luopNfhZM6SHXxK3yuet6PT6yNhLu9G/t0cZ6N1dW40ZvNW52bhgYTEOk09AqYT2Xmr/2daRLDBujxEgm5cVAMooqn0iR0wlTSZ4bdZGGICExlDhwjGAJ/QGz/dd73pn9oX3pe+yjPCJE8nxC9CukDKwOtGv69FblVK1TTMDV/A3Ccpxl2qy9o/GQEeDsUJDnyWpd3bSaFgIDqPkfrz0if6vrq5nKQb6apKfFBR9yq0cO+1YWy3ae2NORdL5SKmiiqx4ejo/R+7KjmRcYwz4Bw8n902PAaLBXkmy+cu//Mt4/RvemKUS/p/23j1G0vQ67zt1v1ffe2Z29sZwl7szXHKXkZYr3ilblMwsbUpO8lcQ2ElkQIECCAykICAc0bGkCFFoC2TkwJZhmw5JkxYty7RJWTRpSSS1XIlc7o3cC3dnZ+fec++evta9gt9z3vN19XComU0QoyVXAYPprv7qq6++et/nPe9znvMc7wGKXzqRtEf4HBOWCiHLDIULkz6SagEIRE3r164J2EMSB6AoEltby7oLhY6ac585fUb9UWldCKA98MYjAueTp07bOFewviL8vHh5U4QP4IPO3w/4OVHrHAcdkzer1qw+N5MAn6bVbnAWapE9X+oE4GMpQ+7Xwb2o9+5Lgpl3sFfxVKC+e/Zw7ORDrH10a3L9qS8KLAR5VwLxtJh9OkmSusBhc5Tzoq7B2Nrlmi03m3b3bM1qo46aqaOM4h5D3bSgMFJhEvdOiy5UHQtJ8jKKIrlIvAKaDz30kL5X7Blovv7FL37BVlbOiRcnSc+Cv7y0ZCvnz/t3nFxTAV59Bq5TX4Fz5gGsMR4iPxDGZbGr8lvkRVDxD0BXAJL8hsKlk0VSFFWtpmND5cOxBAyi/VJNBz+fP39Rkf7SgQMZ98/rorAsvnd+5x74gp1TIRcFatoBUDvAritVJPO/dr5TDv/PDf79R/dBQofPZPylX/4le+bZ76ooySczShivaAyNN34mRE6RlA0TqnBHZAEgeoIeIClIY2wmEq+PrTL0DscABEw2oihAl8jq0oWLSZZJmeTAfvInP2BXr67Z088+a1ao2CBXsA5ClzH6eyptoXQmAD9x+GMqbeG6FfYXHFArVWsuzFlraVHRbw81j+yRXdGxR4c/AficIuwUUP4I8PHNF2JxfnIgjtjw84Nc1CvvHU4ocxzovXI2UrkjZJxaTHKqFZM3sf7qK01+XLDCKGe53tAa+bzN5Tp212LLZuDwcSilgctO1zpbm5J7Vssl0TcYjjlfX5LCivvP4s1npm4CCoh7f/frXqf7wffxhnvu0U5vY2vDHnvsMSXvT5w4oe8n8i8hoQ3QldwxAT6fOMZGaO1jl3C9nDdkkhHds5tEIRTCgIiupaWXxbUne8M8LZRJ4fwZjVM47/r6pq6Z10LHQNWE6R7fcwQsUXDFZ+P87BSiajfUQxq/xaLddffdClamgP8fHUz++fnAcOYMaKwLfu7nfs7WNzdtfmFRE4WEHZMLAzUmARH7/Pxc1rs0/MUjWgoTK6IyEl6if/q9rMUhCbKVlfNWKhUVqYXzYTTioL3e5pYbkJlRRVm2n/0f/oY99tgf2/PPv2SjXNVGuZJ1R0TYRMI5y5dRy3jClkYlhRQZ4n4JT0J+Qv1oqeBFxjg7Zwt33C7goxsWQI0KKfTjPB/RuqSFUDBK7KZoXogMMOPDPxKvTwIXDt6jfadu4jGZCI7ksCqaZdPs4E5uIrFP6WVw+unHCZEPOQmlkvNDG3e7Nl+r2v233W6vm5m30eq6lfpdK9tAnjsb22tWqpetN+xZrzO09dVNqyKRpUF5r6tFSlH1aGyzrbZtXlu3dqNpf/G9P6pir+defMHOXzivZDt8NsoX+H3GBEAKrx96eJc9unEaj3ABjWCAnAI32hdUwLZs/Y73Go6of9ITn3Pw2ij2Y+zF7+QsaqnvLK9hZ8ICod4E29uZemdhaVmJaqJ1HvQWCHko9FXkG+J6+Xy4hLZabe1IGbvhlImVxasnXrWlpeVUd7EnNPjzAwbTT/Ln/w6AhYDeY499wz72sY9ZoeQ9X0NiKa41lxdou2dJXhN6soQ+ClVCacGEgQ7QVp8EZPJpYREAFEITHVF+/H3l3Ir1QXIB58AWFxv2Mz/z0/bVP/yqPfud79m4ULORVa07St5ohZzlSgCt+9KowKpE8dhIVat6DtpFP4/VyrA6N2sLd9ypY4PSwXiNz6OIVNF6olsS4Aff7tsAB3z+calYGhCdc488SZtTIdaeR+L5Q+LpGp1sSbB+AYcd5/1v+ohEL1dARDwe26Fq3e5ot22+XLJabmTsQYaDHRvb0HoDFlASuX5mTMiodqUhOFSNJJyb27KxkCtnp2evv/ceu3ptTT1xaauIuoooP1QzLAI8GA+MBcByMHCr51g4pebSbssVVNzTSLoqqmbBS8n7yBXwHYQaJnz2OWYy4RtjTJYfzWbWnIefWYSib3EOq+tiMdtlslDcd/SorLqDEgqPnejIFkns6KcbRVeRL4A6mqp0bjpCpwfs5zvg3LLZxz72cRXizC8uyawsAF1VlF0HeCbC5uaGoh/AWr1GsTFeXdWkZwcQTbgBUyZlDm/67W1ZzLIIRNUjkyvK17k/LAb4o4yhakRg9+3uuw/ZX//r/5UA/8knv2tWqNswV9kT4efKRMNuNIa9pEAG4E2A71nSkU6JgqXUbtviXXdZiX67iYMG8JnIituCi09f2mSCladyY+wZHPAHrDPi34n43WBNa0IC/GzhSNy8ipRYUJLPPMeCe4PXAvhCQN9xcCX5Yc9Kw5G1Cnk7MNOyuw4sWoUK4n7XttdWbYZEb3IEBSyJxklWVisekfO5kc6qWprE7IUL9sYHHlCkHMVNfKfw+yR1+QxeEb0jq2JAsV6n3eMwK6TTwgJllKiTSO5GEKHPnRqmhMqL48MfP3YGjC2NIUzO2u2sA1bQhlwHY5BxxHMcT5IW4O8Nhmpewnn5ni+cP6/IBqVNKHyC1kFrj04f35xXXnlFCWz+cU4SwuwSuAbG7hTw9zOaTa/tpncAwOn1+vazP/uzAl1sg4mMQl4pXX3JbQ+YuHi0M/mI8ryheEuTg8kNvwn4ExFGFeio15X8kudCp88EZYGIRhOcm0mH9a8SoSoG69ub3nyf/eQH32+PP/4n9sQTz9g4Pwn4AHzBCpWCgmMmJ9gO4IuuQGMv0Hc6XAlQ4v1GQ4Bfw52SIhrVHzjlIMplb641US1JdSNKwhcG7YIU1TvQu8HaD7jd6bzithPgx2KA0gkjuHEqfNtzhusSv1pw6A9L/cFgZN1Rh1g+7XAGVhgObAGvnnzJ3nDwkLUwmxvjb3/ZRjncR0t6HZLOcqkqnp/vlM++3euI2qq1SPz2rd1o6PuJ7xaFCt8ZzVUAPfIzoYN3WsYBPxLgwd+HUmeSD9fOYKfjctJ8PqvQZveIeVzs/FicQuEDD897ct/4OwEDYwYQhp/neXJAYfVcqlRVPxAgzXu+8tJLKsw6cPCgVDcEIZEv4HdeC33FWI26kLCPZuGBcqR3wJTDvymsTA/Yr3eA6O/MmXP2oQ99SABYb7aUlA3jLJ7DxyZkkxTlRBELE4SJx0IRIAB4E2GFnfKllXOaWBHBcR94Da+NrT4LxcULF0SLYJ4GUOcLA3vHO37I3va2h+3pp58V4A+tqgi/NzKZp5GMhcPPFXH6VJmUomekmUT1mK/JSyfR5ZIwVqs2d+ed1k4NwkU1TNAOaoY40SPAufVJwIeL9m+TJUTOmdA6E4A/+XodFwndVNU8SeiwWxi9FsBnp9KDtsnbuJy3nrFI9k3WnOwgsCIY5+xApWGL5bodmpm1cn5g3d6GunPxd24gdFB3pyM+XM0gi/gTDazWatiVy1esXq6o4pnvH2UKCz88+Te/+U0BK2AbEl0Whti0BIBGghWgDS4e8A3ahiQvC0ZQQ6H24u9ahBKt6Fbb0Eeu02cBCQlwKL04D8/F+XlP8jlXV9eksQ/uXvLgjQ07dPiwAJ/XTyaSo3KX9+az8veoKwitP6A/Bfz9imbT67rpHQA3H3/8j+1Xf/VXFU2VUeAMvWQ/ZJi1ujejBsgoZOH5ycnHxGeSEYGptyhdsNptKUNe+M6ze5JvnJdJzBY6JHcUWkEroAgCXGXHUBnbj//4e+wNb3i9Pffc8/bEE8/aYFy2ca4qlY4DPhw+ap0JhU2BRiLFXcCPlIAKnMY2Lpds5vY7bG5xQTsKFqpJwBf/fx3gs4iEbNBlhE6DWb6YGauh3HFzh702Cto1JNBX7UJamALgpOzB8+dWI3yAUpr9oVfsksMA7MPeYWfHKoWyFTt9my1XbaZctTsPzFlpuGP5IRmQvNQ+Fd8Wyfpgs7tjG90dKzWqttVF7lmUwRtFcwAdUT4AyCJOBAzFQQKXXZ7AVcVVbnfA75OyzCjYmrynPEfzecZQUDb8zMLBg4CBB+cNs7ZJZQ1/i8RwRPCMKYIIHgA1uRTGLdfOOIvxC+hfW121ZrttDzzwgK41evRyLdEchoXiiSeekMU054XOipaeU8C/KaxMD9ivdwAw+qf/9JP26U9/WgO7D9hXKop8GPwMchK7dKDyKkV3s4xJGQqb0NcTEYUKQlTOhfNZAjhkmABH8MNM3JMnTjhw4NY5GKmJeKNesg/85R+zg0sLdubsWfvaH/2JDYZFG5hz+D31qfVcZ67skj14ZAC0UHGulcbi1oNGKSglSqQ/xLBsackWDxzIokjAIfhl0UKyavbnKOkX/QLlE+G6diLJUI0+rdLdO70jlc51OVtx6KlAzen/XQkOxVtQQ+wWrn/cqD4gE+3wYfglo5H43Y3ZivgMwXixG7CxzRXM7pht2mHouv7QeuubVtbfR6rIHeZGduXaqlWadau3m7Z+bd3KasHorQH5R5QP+PH9/u7v/q4Wd75D8jLezNxzAtB9AGhE8qrCneiNG/eZCJ/nAWoolODluQeRTI/XRtQP6Ef1K8+FfDKktSwO0dO2PTsnahIpZiwe0dDkW3/8J1aqVtQOMlRCR44cSe6hHX0ePgN8P9cX/ZsZBwQqU8Dfr2g2va6b3oFub2C/8Ru/YV/+yle0hUfdgFslj0iUbW3vZC3gYmtNApfJH173gDuThF0CXC80Ds8Nu879M3nDsIpJGTsIEm1nz5zJ+N9xkh6222X7z//qo9Zu1e3CxUv2B3/wmHX6JElrDviU7gOcRY/yA6BFtFScOsBMa9xFez4B+OWSVecXBPghk7we8Hk+yvG1q8GyIfkNqVWMANoBn4IsFgXn8x3Mbx3wPWn7gwCf65iUdTqNlArN4ptNnnEAqPz3RWy5s4+hXhrnrDro2Hx+ZMvtWZuvt6xdKlsjX7Bcf2Dra/jl96zRrFm5hg3ztl25dFmVs1HkxGLMz9GXmAgaUMRvn2gfuwF64FLhevnKFX3/fN8hmWSHhHom6BsVVnG/UqFWADzgSuAQhVoEA9WqJ4QD6J0+8gU5dpqxiDAmkY3yf7M9o8QyCxPXw06FKD0sj599+mmdh/7A0DuTFCbXSc6AB3QlCwmLA9QjC8gU8G8KK9MD9uMdABgoQf/oRz+qhJSsZqE5Uocg9NqtZkse9UxedgCnLBgZAAAgAElEQVSrq1c1UaL0nMkflbNMPCYbWuaXXvqeJhtRZBTiBJ2DqRVa/Nh+QxMomlMUjTxyYLNzdfsv/4sPWLlE8cw1+8OvPm4b2wPLFRrWG+dth0QhihrA/jrAz5VLLg/kGABfihaXxIzKJStjU7C8nPkDqeBJdr6e+A3Aj+dIjKriONEu7izqLpwAKyw6/ys/nDpkTX7fPzjCvzng32jcjLl1XIKM+uUOrX+u2PRuXAMtPr7VKI4GVu51rDTO2WKjabcBgK22lccj27m2ZuNBz0b9nkzYKrWSNap128Gzp9cTjRP+M+EtHzLKRx991L70pS9pcW80agJUai0i0RvcfeRqRJ8lTr9Zq3uHs+FQUXRYZYffUhRrMc447npdfhzP5wOQGZ8cy3tw7Oz8gpK2k8/PL8zb4sKivJoAbiqUWaR++K1vzapt+Qw0K4f64fMz5mPRYJwSBE0Bfz+i2fSabukOrJy/YB/5yN/SxCDaRq5YSY00Qh6nKDRFbMSY4XzI/4AAkyR8WYKqefmll+wajSgKrsIgaotiKxYFwB8gYBLhtyN2hiiQfrXjvrVbFfurP/V+q9fKavf3R499y66sbpkVm9a3gm0j+wPwK0VVYYZHi/e19SQeuYBhp+csiiJgc08dNOvJBVHrQLpTihRTX4BJGmIw9ryFFgJ2IInSyZqaK9J30FdjlOukPrcC+K7v3/u4PrpXhA9dj2yfDwXIJ+qGz4ZTJ6eh8Ivr8MdYC6mKkUl6jkY2W63YodkZmykVrdTv2Vy9aiUbWwfufDRQbqMbVbmpAjkWwWj9R3QPGBLdE+0fOnTAXn755axVpa89OX3vwbfvKpNGMpkD1PlHVB4SWcYUFEoAN+cJF89YeMLGg/MB9i4X3syquVWoVW/Yodtu0/szruNYqMn19Q2jfwMLFWOXc7zvfe/TNfAZUOKExDOsvCk4PHv2nHY1U8C/JWiZHrQf78DLx16xX/7lX8kAHcCHAgnJItpkInwiIiYmGvNoUMFkZdKwWESVIxMMThbVDUnbUs4nLJMqPE+iRSKTkIgQwMj4aiwE8mOrVvL2/p94j91++0FVTH7rm8/YqTMXbZCr2Shfsi2id0CNBihF53MVocPjA2RpQRlsd/YA/hBPoEbDZhYXswpg97HxKN999Xd5fH4mwo8HgC+6RODr1I5UOilhO1DO1lspxuNmgM/xo1stvNLpPVcgCj8tZNcX5mbvzx9UXVewQrGgSL7Q71qrkLPlZt2WG3WbLZWs2OtaiWR5PqfvLc/9o10j7SYnmptE8prvHjkknDa7w1KpoMiZAi2OCTfVkF1GtB/BAh2y+Jm/Y1WNFDd2jqGeCTsOzieRAMVyKUkMTROWxownfo6dpCifQlFN3Qla+G4JRIjOVRCWz+va0dzz78LKit17332ibVhsyEswVllIkBmTu+B/XjcF/P2IYtNruuU78PQzz9pH/87flYEaEXGx7B2K2GYzacXjmnuMMODpdxoRFn8nQgKwXbZZka3usZdfVvNoHQdt0HHNdQA+rfnwbmEiAhb47URVJkiG9JMOsu9+58P25jcf1Xs/9dRz9vLx09YZFs2KFesMhljlOOCjzAHMAvCLBe1UePQBfLjtBIx0zLJ63doLC1mlJmAd0Sd20dcD/ijnhVskB+WYGb4x8OBYK2DPAPCPRwJ+1RLsZlM9+qcOgHaIKbGbxd/Kve4uIh6678nGZt9lPOvUlx8V2n8tfqEX9cDePwe7Gro/RaJ4NLTcqG/FQd9q46HNV0r2+uUlW+B+YW888n60UHtU4+qeShbp8kqnygZWrbt0l53UbYcOSYePVJN/jBPGBOcJiibkmoA4Y2Fr3a0ZeD0gG26VQeVwX6HkQnIZC08sAqGY4bWMUS3Mw2HWqxjxAfJiQJ5AJcZsNG4hkOEaCRQA/auXL9vr773X7rrrrkyKyXtyHP+zCPCeU7fMW4aW6YH77Q4AXF/9o8fs7/29/0vNT7BIrjfqKsRqt1qywwVc6JjERPS+ns0EAmPr97qiZKKLEZjChDj16gnb6XYE/oOdrhpwEGHRbg+AIqID8JnQp0+ddjWNQJeiK/fKz+eG9tCb77dHH32fnTlz2k6dOWOPf/NJcfijQkrcUi+FJLNEb5Si0pXIDGWQqSi/YuPeQO6bohewV+bv1Yq1FhatPdt23T9rRhmDsUHm90JFrStxUOC4NYD3DfBko7eGTMe4k48rdPB7hxqKxK4WCVKpHoOzsCl/qTaFbuscVbpOG7FYALJhnZmQO72XksfZ4pM0/rp5E6NrYnshMY+qh12G6UmKsRUwjRsOrDDoWaOQszsWZ2251bRcv2vDjU2bq1TU1KTT6dqgP7Rqpa5uT+wu6LqFFLY/6FmukLNDywfswMKyPf7443b06BH5Jb344gu2sYFxHm/rTVrca6low9HQRrx3Utrg+Im/UKxZBB+RNG/QixiKKlk1IyyQY2tqsFKv1ZScnZ+bs4sXL9ns7IyO7Xb7MgFkPJJs9mClrMVhbW019bzt29ve9jbZRxx76SXb2Nqyhx9+WEncaMrD/+xCWXjCpG1K6ew3JJtezy3dAYDrK3/wNfvNf/gPMz11lLpPJtqi+ITJw4QNK9qrVy6L0iEC53XVStkuX7yoqD2kdLTeK8KpV6tSPvSRJxKBl0rS6585dVrt+TDxoiWhPOZRbxRyduS+u+2DH3y/Xby4YhcvXbI//PpjNs5XzUpN6wxJABZsQKfZ8liFNsJINUD3RiiK8ocj623vOODjZQ/gM3nbbVtYWhT/T1ReKJddI69/YOKuQmaUd3W9A7K3zlNryGhxKKTy6J3mJh3+npQyo2TF4BiM9QOKFSqBfXGRPl2Nua5T5HCMfB1S1VhKFLuHcpJk3tK37H0FWHIoDvNsr7+X7CZGfdkz1IsmLn+2XrXWeGytfuQ/clYq0Du3bv2uA35/1JeUEwtrwJ9uWDO1lh1YXpYiBrdNkp5E8IyFyOGEUgtARsYZNMxkf9qovuWjuUU3u0ZvqkOkHe0GtYmZ6LAWiVsicnj37e0duYQGnQPoE+lD9Z1fWZHkMvx6UJNxHLvV7Y0Ne99f+ks6NzQOrwnw57Px3BTwb3HgTQ/bX3cA0Po3v/sl+8f/5J8oKsoiruFQEytAn/+jpZ0UL8kf/9TJE1mXIhXRVCp24tXjUjUwmVD9QClw3kqtakvLy9YdDrQARDess6fPyFdFHC7hOtWr9Got5u3O2w/Yo4/+mLperV1bs9//6tel1ClU29YbFW04xBu/a1bOyQwtHCC1TeAa8T7BOqKjphWyVojus1Yp28HDt1mxWlHtQb7kjcf1EMZ6ElXcfm7khmz6nWt0sEn+X+klSbufM+uos5VLNgPwU2bA3RaVcB1KN6+FoJAUPumE8topsCjE9XBBvpvwkHlvcdfNRtWNAJ+dTW40lIqqlB/ZiA5j474t0Gyl0bBZdkOdHWtUapYfjVxGOaCPbcc2tres3mrIiI1PoMi3VLFWs6nKVuwX+H4BR0A9zMkC+L0Ia5QV5O0NKDwYiOcmP1tUcGthTQ6ngHE4bTIuqRcgh0Rg0u+7YxzHE2yQ9A11WeSc+J9mMMg2X3zxRXvim9+0O+66S0VZUDhQRlA/k01SpoB/sxE3/fu+vANUmP7Ov/6ifeITn8gSZlyo666ripK+vxIyDMLG9uILz2fRG5MOiubE8Vc0ycM1URbFyDibDU2qnT5WDaWsqcTK6TNOb2CnQPScnOKLhbEtL83au971I3ZgedE2tzbtG3/yLTt59qIVKy0bGG6Peetgg1yGJyqKT5cKPRKvoo6KagoyHqhligOn1Cw5m7/tkDXaLefYAVKiaocI+egH304hGMlCN2jzRjA8sJbefTggE5T3kjRSqkmSvFllbqKFtGIA+KmfblLWyDKZR2oLqFzAbllvtNS6vif6TcfWXsBPUT5VzUNyEwA+TVa6ZoOelQtmM6WyHW61rV4o2lyzbr2Na5aHTzdvDK/FvN+1LkVeZaw2etLtY7THd89OEFqEBC5jCa1+qG/4PF6JO8rGVqh1IqEa1bOhvIpAhMid9+b+R20A5yPJG772AdJ8hzTy4Vh2BgQfROuMQf5HhBDNT3AF5dwsFE89+ZTopx//iZ+QPJNENO/JokWiFxXPFPBvOuSmB+zHOwC98c9/+1/Zpz71qazHaZTAO+54JSRSNrhctrRo7JlgJLGI8HmEh8n62pqdPnVSICWlBxOz66oIgJXoaxtuv4J5V0mR08qZs5lED8AH86TaGHZtcaFtR4/cYw89+IBt7ezYS8eO25PPvGDjQtXGhQpFtNajfy1NvomcoXWI0hU9jy1HT9diSV2hRjL4cv8dl/eMrTk/p+5XuWLZugPoil11DdcivT2nLnpPVnm8pETt9RG+l/w64NPkXNJIKnvpgUukHzQK18mClIAcQIqm5nDdrsBJ9E62m5APc1oMgtu/9RF1Q8CnVRgP7lUfE7mRFclVjAaqxgX0F5p1OzTXtnxnCxcjIzWaH4/EmdNFqzkz646ho5FsGIjgI9EJqIbsMbxxoHniPjabdX0HLBZBzfB6IukowFJdSLeb6j9W9dqwX+A1iAB4QMW4585Yi4jvRgla3Ao5CgQZh0ePHlViltqR6GPL3xmbcPUc893vflf2C0cfeMDe9KY3ZYWDschMAf/Wx970yH10B/qDoX3qM//c/sVv/7Zol2grx9Y36BwmnfxQaEqO33yhqEnNVrez49p9jmEiAvgnT7yadcfio9LoAgBrz85o6wzglyre4Fxdsc6ctWLe2w0G4FdrVet1t2xxYcYOHViwH33vu22HCtC1dfvDr33DuqOC5Us16/THygmoa5cAH1+d5LYJkMlUq6LIHJ93pU8zG4OxFWtVW7ztkDTbm51tzwOk7wfqBs5fydqiUwjuf+P2y3pP9bSNL9SP5fUDNSnHNwff/iTZVA9ep3Nkn5x4dRUjQe1oDUqOnUlvz73mbeK9sqFzAxfNP21Y3ZjSoXrL8wG+ABHtD91ymd4BLLzDnh1q122xVrb5St7G25s27nWtt7Njtx2+U8VNL71y3FrtGclhiZDh4BkbAD4gDD/O2AJgpXBJXaWg6RgzAepBt4TqhvEnNU9yvCTIiMKqOA+ADyUTlGPIOl2e6bmWoBbDpoG/Ebnzfrw2gJ4dCccjM8UZ9OmnntIYfesjj2g3QXKX57X/m7Y43EcoNr2UW74DvcHAPvWZ37LPf/7zArOwK2aihdlU8K7RaxSDs/DN2dxwe10mBH8/v3LOrly86NRKqlyNRhe1Rt3m5uelnkFRI8C/umorZ8/KrAs6SGLDPHrxovW723bwwIK1m1V773veJWzCs+Yrv/81W93YtlypZgNROkN50gOmLs9MDVBoX0hJPw6NLCgUakHriDZKiplS0eYPHrB6e8Y6AxYE+HRyFEhGE4cvDni3ZQnqGflyitBPlIvzMEnVQ4RP0taN0oZjTwqHkl/dtCSrDJ4HlU64cYYxglfMegVwfJ0qH5vw4bnx1xz1BNlftbCkorPk4+/ncWorEriyfRsP5aIZqd18r2vNwtiWakU71G7YTDFnFbj3nY70oADsTqcvq2kaoEx67xAUAPhcD2Mo7LHZ1QHe/T4CAHfGjEpavOdRfcWukddR3LWzvWPX1q8poo8GOtG0nGN4X6gk3iuKuFCasSslictOY2drS4ZpXBPjHHpGDVAaDaNtJ+dAHnzb4cN6z3//la+I0z965Ii99y/8Be1oY6cwBfxbhpjpgfvpDgD4n/7Mb9m//J3fybbLkQyT2yVJOmR5iph84iLLZNIRsW2sX/OoFoVNsWCnT52y9TUvUAlqCMCXXL5ckrwTLr+YOPyI8AF8j/DpXuX0zHjQt/nZps3NNOzhH36Limh6w6F969vP2Klz522cL6mh+GanJwoFVQ50iACfwBUbYN656EVYw/7ARj2alqNO8XaELBKtxXlrzS0o+chugefclMsjREV0xOvR3ATNvBQ6qfAqQ+RIqnpEzjV4JS5JaI/ypcqBL5cXTET6I6NPrtKY3Ku0Y1BiMrSWUuqkTlt/SnSfXeMePb4retyJIap5E+DHYIQukmDf+whzceQw8oOe5Qcda9nYFuslee23SnmrFYs212hpdyDOvkNepphF+HyXcOVw8oA70TQqGagS/gZ/vrZ2VdE394TxFVG6zPqGQyVMOTcLR7TODCtjgJ/xR+ARBX0co45XhYIop1q1plaKvEfsDrZ3tpXTIbLneu6//369F+OQCB+xAUlnFpdLFy/pelkUPvCBD6gRCosRC8oU8PcTik2v5ZbvAIlIInwoHcAikmVMGiZVKHOCg2Vi1qE/Njc1OdavrU2wDDmZoG2uezFLSA7V3Bo7hnLZVRKthgCYY4j2zp89J6tcuWWiBHGEBfONxO2dtx+yOw/fZkfeeNSubW7YmbMX7NnnnrfuMKd2jFvdgQ3U0NyVLeppG86Z4Z6JWie9B83N8/j1JNF3pd20uaUlK1ar1kMqmQGyq3GuB3y4dPWkTXUDbnfsEb4regBWdOXeGGUg1VFS4ehkfozOnpPiXouLxKQTSWAHfgdof7ddOeX1TVqy65xozTgZ4WfNdnc/0ISAP91wt2XbTQizC6HWgCT7oG+NvFmrnLeD7ZbNN+q2jIqr37UBnarK3iAn6D3GDXUcGKmF9p0FAHoHsCXav3Ll0q6XEQoqCtiSwR7jDZUYQM2DyHqXmyfoaAjcFSTkvcaD48NCwS2Ove9CVHDz3QDsUDicl2MBdygcQJzzM6aheyKhy7G/8fGPS132Vz74QV3L+QsXpoB/ywgzPXBf3QEi/E988p/Z5z73OU3MaGsXboVcbKgf+BlQRtsMUJOA295yG9zwS5kEfK/QHItGIeouVz0ZV2nUFe3zGvTbK2fPqb8pPLv4dXHwbuBmo77de89dasbxyCMPS+Gztdmzx5/4lq1tblul2rCdwdh26IgCVVKk+YmraJQIJcqH0kifTcnb7kB+OC5xH8lZs720ZI2ZtqSX0dIQWkeROB8cRU1E1gnwk/mPf8ZUXZtF2Dk8eVKEb1g6O8Wj3YuOTTRLfve1XkOQfP3lnMDxierRK/4/AL64em+A/v2PqN8NiinV8CbKCkmmZJlUUo8G1i4V7a6leVtqNWy0valCrWajZr1Oz7a2t5Qkj50R0TnjKiJxkv7yTrp61VZWzip6nqzg9TqHnHaQgDwLA6BLgMFzgDO7BsCdv3lHLJK0vayZSpxzMMCUranggj62VAAzJonso5NW2EOQmKVeIHIE5BHCGvkLX/iCvXr8uB194xvt/e9//9Qtc18h2PRiXtMdQKXzqc9+zj7zmc9k/vRqWm6mScrkYxIwUZhoPtlmNOjhNLsdilu8HSLHnz1zWh2FIlqTGRmNz/Ouw6e7UqVR8wQwvXKxZjh9xsZDPHCI8nI2LhRtNOypFSBal7vvOqxmHG9+8E3Wmp0x7Jy/9eTTdub8BSuVa9a3km136Nk0VtKWBUNRHdp2AF9SyoIVKcJC/pkAH1CCa2ehqMzO2uyC5xdQ1xC1K2mrqti8+vIKrFOBVVA6UvUk+gS6ZBLweZqq29GY4rBw0/TonoUGvyDF8Egyx+QVnNKZjNYzwE9++8G3v/YIPxqvXw/4E8b9kzRQdhFpl8MqiIvqYGCV4cCWGhU72KzZfLVoFT5dr2tzs/OyEgaUuSf0Ph7yvY7HGhvRuJ4xBKBevXJJPWcBYsA7eiiwswSICQ44NnJEPAetwriLqD68eMLTnvvPa/z7YezWdSwRPNJQno+OWUT/cex9992nMUzEH4ofPsvb3/520TosBi+9+KL913/tr4n6mVI6rwlmpgfvlzuAjvxf/M7n7ZOf/KSanoTsLCicAHzJLHs9baErlaomKBMPlU5suYnAzp09Y9ubm9lWXVG++pwWlKhVkqzdVKLMC686dvbUKXmzEIkj41StkUvi5TAzN9uw+dlZu+3QQbvv6BHb6fTse8eO24vHjtmAwLtYt50+VgcDy2GvIG4+qXXUEMRBrZC8dcY9EpMOrtgqU+KfrzdsdmnRqq2G4aVDQVo+X5T9gxaP1OWL8wDsNwJ8V+z4oqDaqJSoRYefdcOSLYOaKIrOkfQfRc8YOereQi5fDXaLvILDD9roRrH6D+Twswjf9xc6taw2k+nmyLuZ+euJsn2Euutn8mIe5tQesZobW7nfsUp/y+5enLND8y0q29RwJTyAalX3Y4J2kZYe2WankyV15+bn7GJqjBN9kLUrG3kxVjS4jybmUDCe98hlKiCSsewWeD6SuQQn7D6lrMr7To9/QSe531M5610b3bSI+pFrhv0C1M4P/dAP6TmUOSxKX/7Sl1QtjqvmFPD3C4JNr+M13QFA5vP/5t/ab/7mP3BePZ9XYpUJmoE/FsNE6qNR4ubNLl++JL+U4QDbY09yMjnPnTljvW5H9gFQNG5R4GEsERSA32y3BPiAKc2yz5w+rUgfsI8UKfFwAW29Gl+UbWl5yVqNuj38yMPW6fbt0uUr9tQz37HNzR3LV1vWGxZU9SnWIql1dikYNxUj+i8USvqZBK52FFBICMnZ9s/PWnNxwYaqRxpr11HOF8VP09bRBS6Aku8ABJDRyBUIT7JKfVyOU1LXE6/xT175apHo3L0WNuEkxyd6RzL7LHPrq4cOJdnsCK1CrkDlTBbKieKXieVAPyYgn3g67jZfkNepsQDwXtHZKzVRCc0OuxLkmslfv9DfsVaxYMuzM3agVbP2uKvuWoP+yA4fvE0+TFevXJW9BX470D0EFRRsLS0u2Plz56xY8P60RNMANTuCnR33tecBIBP5nz59RjUg7BoWFhbt9OlTsjBGN09OiaY83FPoJPcqysnHJyp22V2wOLBriIUDmoj3CS9+zv8jP/Ijoo4AfGgjrglqh0WDhemLX/iCPfjQQ1PAf00oMz1439wBJsmX/t3v26//+q9nHH692fBoczRS5ESSjSIqJVUTcDMRkLrJXVO+OEVbXVuzc2dOaxEQfKTIGsuy2AXEBIPaofCKczLZwy0TMIX+QaNdpNhpBA9btuXlBbU9vOee/8TuvPNuW726Zi+88KKdOn1ONgvdUcl6o7707NLjs+Ak+aM3mnWrhVKxLJ4fzpeKoTxWzDLSKVqx1bDGgSUr1Cvewao3sEquZGWZsvnrhc2KxF37HxG1Pu8E8OJLH+0O2RGELFNtEOWqOcYBSA9Fo+lecQ7lEAL0J6we8qPIJ/juYRfw9yD+DceWfIH2uKvtHhaU1J4X6gLSkqBVe3enxFVgx1DkfKi2qlW7Y7Zht5d61kJuyyJZqVlnu2Praxu2tbNlzVbT+mMai7tfP+qZohVleHbs2DFRJgA7kTSPkGsCujyPm2UICrhfgDPjEtBGXomVA1LK0O4zTgFtxhvnIKkben0vJNwSLQmYyxlUOYOS3XvvPfbWt75VyWXJNLe2FKRwHhaNr3/96/bUt789Bfx9g2DTC3nNd+BrX/+G/cqv/G+Z9A3JJIEgk47JISVEamIRW24mGhGT29cWZGcMzQOHD+DH9pyLyee8s5X8dFIVJROICcWDKC0aXjBhKb4C8InwlVQtjO222w5YveET753vfIddubxq586t2FNPf8esXLf+uCyQ7kNNAJKpCMuvQ765il6Z1HTIgv4xqJ0R4OUSzVG5aPWleWssLCiCZhdAb1h2BKVKaSKad9kloD/5mAT81DbL65rwpEkc/pjFTNp8+P3ki/anAf6EBDMAX315/0MBvlokxrbAFTxuNc3up2BwajkaqpRzdmSxqYRud3vHbj94yDZRwmxs2my7LRnu5atXbLu/ky2MjUpDSftJAAZ8EQOEjw4ROlWxAH7kAAg0UNJcuXrVNtbXNdbCBC3skVkQsERgjPFzJGljnOGrQ9ACt4/9A4sCwM74BPA5D7/zXtgucF0sAvD3v/d7vzcF/NeMMtMX7Js78O0nn7Zf/MW/pUkGKIsSSVI4flfzknI5S6AR9RMdAdTQNlAzocGeBPyIHOX4mGwaROk0m5qgTGYiMZJka6urmX7EI3x2E85xQ68cPDhvc3OzsjjA1KpSriq649pXN7vWz5dFtfSw3eVMbOtLeOtwrpEDvuqkCpYrJ1dNkrdsCFIEzutKczM2e/CgpJ28LjcYaVEr13b7qCrKj76xKTK/PsK/HvBDlz9K8ks5aXqhrot9EqaGJDWUQpODRJ220mMvpfP/R4SPYij1xJ28CDkrJ+UVfj/cC5qmjPp2oJSz2xbmbKndtmapZN2Na+qgVSo4j97pdb34rJC3erNlw65r9OHXSahGEp/cUOjyI+FKpE2VNsdFh6zwzY/K3ng9z9PNigAk9PzIMYO6YZwHtcNreD8WBBYGgJ33IT/A/4z/sP9+xzveobnw5S9/eQr4+wa9phfymu/ACy++ZB/+8N9MJmh5adsBNICZiJ5BTiMJtxUgSi4qCmMbTvQHhw9nSvSELHM09Ag/AH/oLaAE7kxOoikAn8lEBMaEYnLG+TPhIjbKBbcznptrakJiqYtSg4IZtujPPfe8vXzirI0KFQFndziyARJKEnZaUKhyVX/GlLyl4bm3RCTMxitfrfbEXY8sV6tZC4lmu+2v7TmVVSh7AjD43/83gO8LEVXAHuGr6XmYp6VqWCl1JimdiW9T/vzpweuzHMUt2Cy8dkon+c8pAZMeiV5ywIeQymnnB6+PvXKp07GFZs3uOXzIajayOk1jel3bvrZmRfoh1Kjeztk6PRVaTdtcX9fnJ0dC9Ix1AdF2aPW515MWCgQajBUW+mhEHlE5Oz/AnagesI6mKRzP3zgOUOeY6NDF+TiW51hIiPYZWySX6Xwl3/6hV5Az9licWEj4f5q0fc0wM33BfrkDp06fFeATtUuV06gnlYpLDgE8AJ+fAWiiIBVMnT8vh0sVxhbyAnxUOqhe9nDb8jFz4DOOy4gAAByuSURBVGDLzEQjwgrNP8kw/pEPiNcxYSm9VwMVeadX1DOV51utpr3lLQ8puXf23Ip994WX5K1DdNwbjKw/HEra6e6ZrrLxTlipASyRabmi6HTYJdmn5cgVJnD5zaYtHDzglrupMpdFhPN4Ba5z226vsAuIk5SO43FE3m6xIPO0fAJ8NRnfNWq7/jyRAN47Rv5DAj5J62Tkpq1RkvNoe5P0+p6d9t/pLkU98s6WzZYLdv/hg6rMLQ16trqyYvVKWYV349SLmPGEwgtwhXsnyg7PG6Lx8C0ivxOFWzwHvRPe9UHT8HdeG0VXUJD8zhjjXBzH77xeBWHttsYbQE5+IDpgMTb5jnHKXFpatne9612yVCa4CUkoY5dAZwr4+wW9ptfxmu/A1dU1+/CH/xdFVwLhWlUgGw6YiryT3tyBuC9wB/ABUVfp5DW5zpw+lXH42YVQqJSoD87PRCRCC3/x8EuHOok2hwC90zpw8EMB/4GDy0lDXbQHH3yzrm9za8ue/s5ztrnds05/IOdG/i+U8Xb0ZGwoacgHjMeeKqVfa6FY8oYeSkq6VbCkj8WSzR1YVpSvaHw0UvIYMIgInxoBgX5YLySXzIzGmozMpcrx4yksQ5sv1U7W+NwLnzLQT57339/jZNeozd1ubk7lxGVQ0TCZtJ1cYG6YtBWwT36IUA0lwL/+vbWDKlh+2LdWYWyt3NDuO3zAFqtF27561Up4C/UHUlhRhNft8V17jUfYJkclLeOCKJ5xAbhmBXzjsSLsaLXJ36BdZNq3vp41Oica5zNFwpUxwi4iulVF28WwbIhcEp+WBQCKkfckGYw0k362JIW5TgIddghTwH/NMDN9wX65A0zCv/23f9m+8Y1veORd3eWriYpU5FKrZtYERLmAOxy+VNrQI+aeKgH4TLjQdaPSid95bURf/M+5Q6nTpVmKFhaoo+vvDi6GS1apuoxvaWlerehYdF45fsJOnjln252eerf2hkTTAHdZShnp6AXQaM2TS2WK8rPIH3Ajok1+NdX2jJqcF2iOkiR/EbEL+EkKoy/XDscvNustm1kt+GeQlHICoDF6c7D3HrhSFuGlM7F4KNmcED87b7JZyBQ8twL4mReQt2b0AH2vgv/GgD/xBWhB9N+dqpuwao6PBt0EdTcaWjk3tMqgY8v1ir3+wLxVSbzjybS9JffRWsWN+bY6O5nuPQz6APpw0IQ6YdcZwM13RXQePXABbsCda3JJp5v4UTwVxV1E8dF+k+ehiPjHZybKD0onErshL1Yzn1rNKMh6z3veYy+88ILOzwKjhu5Tt8z9Al/T63itd4DA9u///X9gn/nMZ0W3oJsuJ/viUEvguROcO01R8MdHwRARPtE4E2vl3Fn1uVWFrYqX8lYslHedM1PhDAtL0DpMPs61TsEMYDrJG2dAifc5PP6sQL/X69ijj/5ntrW9aSvnL9ozz37X1jc7NgY4C2XbvrZhhfaM3DVDl00jcnYL8n/HbK1YVGJ3NBjJ/kG0jmgM+P+iNRfm5JePkyWa/ExmyiJC3iI5Pd4Q8HPekzbEkJ6UdXsDgX0ejx0iffh8rJF3jdrUoBzAF1HviV1P4ibAznT6txDh3wTwf2B07+i+21lLmD9RBJY+ji+Q6cH2CnDPja3Y71p11Fcl7qHZGVts1Gy4s2mtStW2N9ZdfUW/3G43s9bmM4f0lz61jLmg+yLKB/yJvHmeR9g28NpozQlQ8w8qhuf4R2EV9FDkpeDr+R3bBigilDjsEqKyN75Txvx73vNeO3BgWRE+u+CpedprRZjp8fvmDrjXutkXvvBF+7Vf+z8UQeFVTwOS6HQlKWbi14PDZzvMhIF3R4MfEf6F8yuyW1AUlIArZJkBmKHUCX0ziwIcLhM01TZlFZu7tIX7u9x//xus19tRNdfBg0v2lv/0QVtZuWAnTpyyY8dPGinYUb4s+4WhmpMXLCd/HXYOGJoNlGSURxgeQPWq8hAYqqkn7RBZqNsrl9otax9csgpNNIajCT98t2IOg7gbAf5QhFJO6hs0+b6G8RmC0nHbBXnsqCo3JXBT0ZYi6QD8tHsgyRsLQHLiufk4ug7wb4nKibMG4KcNgbd8DPvmoHi8QYxuaEqMc+00R8/3e1YdD+zgXNvumJ+1mXLBct0tG2xv2qBHjwRsLNyBlWQpkXcU9xE88CCqJhjA6jikv9AuoR5jvDIWI7nL54tdKT8j3yQ6JzIPrT/nDefL4PM5JwtDdMYC3Hk9CwVSzCNHjmTOn7J8nkb4Nx970yP25x1gPj/55DP2oQ/9j+LI8Qyv1WtZxCRqJpW1B01Dsg1FBDRMVRRQThG+vHTkoQLv7pMGeV+odpjQ4WwYnGo0qIYichvmrB/g7g2DMsiNbGlpwWZm2zYc4rHSs/f+6LsVCV+8eNmefuY7trFDS/OiVepNu7axhSezuxNQtStSeuiOlETVJGArZa+QddmMFQZozL0hSa5asRq6/Jm2lfLINL0Bih4sZlgxpyQuT7kZm1fLDiNXIMDPS/7pDvgAvqnoSvbJRPJE+6J3PIaPCF/X5PWvWYSf6qHCeu3mA2rCujk4/D81qs/APt2uSCSo0tcjfF+8vHYhvH78KgdZHoT3KpB7GY0U6R+aqdvdS3NmW9esVcqJ3iEfrsbxydCMCDvAmvFFwBG7P8YlAUHYe3DfSagq6bu0qL4K0VZT0mIUW8lsLYzboP9CCgw3T6P1yEmxADB+t7e27PDtt2cChhiv73znO7ULYHxyDVPAv/nQmx6xT+8A8/fSpav2Mz/z32ug05kK6wOiHSYEYC2uOlXZQvswiejtSeFMuVxKnjB5O3HiVVuXpt4bW0tPnRplyK4hNavgHET4Qeswsdha0yZPzUYEVLsNOgQ0spsnmXa39QcdAf7dr7vT7nvDfXb16qq9fOxVO3nmvPXH+PbUbRv/eylhJLZPr/fYWL7z1BugMimzQylYrj+0Qh9duXfPGrJINGvWXJy3mUbbLRUSVRWyzLg/Afj6X0ZnqWV5AL4KllKEj/0A/8gBCOELhtnnJOAjFSXCd6vlROtkIBvWC7dO6ci6eTIxrKA8QvcbnCeL2gP4HfBFTWnxTTmLVLTmJgx8qlRcoOoGB/3R1obNFsd212LLDrdrVh11bevaqtWb89YfjQW0jBUvmmratWvrGhvcW8ZgqMeiCpddJq+BWuF/gJ8HdE9E+lA3nA/KiIpuzhMNWfgOoylKqMYYjyRryU3B9Ye1AwVfRPnsEH7qp35KSV12DFPA36dgNr2sm9+BgRwNc/YLv/AL9swzz1i92ZTnSUTlREWlMhNyoO03g54ttgP+etbMg6bnrx5/1a5eviSOm9dB+XBuoi4mWq/blUojzLFCR83fz509K3uGED3uVaF4+w5YBiYrevytrQ1rNOv2yCM/rKYdZ1cu2wsvvmzrW13Ll6rWH+cFKDJjK7jEEHpHGwhV5CYppvT6RXV6sv7YhoORFUquErJyyaoLFH0teJI2WT4rnh15Q285akZnKjVD924j0t6oKtV/AQC97aEfgyu/ksn5nPXU+9ajZ0Fz8s8J+af6kiT1jvz01YhwV6kzxojNtZxe85WwPGyYnYpJuxz9Lfne30DDH3uhPd74Cej1jmkx3rV65uwj+ejIa0iN1/0zF9jR0fi8u2W1cc+Ovu6wzVdLZv2umtHovajarZQVHKgd5XiscQaAa+zkC9bt9Wx19arqNRhX/C12BgA61h+AfVRzs0gA5tzHkG1CGwLsLARE6YxB+t4uLS16EWGqiWBhgMIhqInm6LwfBX/o89VEfUrp3BxYpkfszztAJSuPf/SP/rF9+tOftkarLcAnylHREdbCJdff83ur2ZI1AZTOtdTdKtQ3qHRoWRjb6ki2MenAiR7crZkmDROO3QEWtvydyUVewJ28/Jom9fzhuc/22wtk2A2Y/PLve8Pr7PTpFTt56py9evKM5YsV6w0pqPIoWjbI3lFFVAwOnq48cZDKF7xBii9QSY2ihuV5K9br1p5fsGqzoWOxb+CWDbJCtJKV1Bg9lc+yQ8EBk8QtO4ndFlZZUO3Y7Dp8fu5jJyH6i8/urpCx4ErmnkXjnjyl05dANb1+d2TtVeDE88JfLSJBl8VHn5CDZnRN1uM92UGns8RCwYf37VZG8WC1oM1K8vAf05CGZUmgP7DCsGf53o7NNSp2+/KiLTaqZptrJhMPmqdjr93dcWIIWk+LHmcsKrjY2tyybs97KwPEAHrYHJMDCokl4wpdP9E6F7+97V44jDUUQGH9zbVh8x39ckMKGv487B5YGPif9+TBNb773e+e2iPvTxibXtWt3gGB12Bgzz//gv38z/+8VVA51BsCfKImcZYpko3iFKIhqhhPnzqpCD/azF1YWXFpZrIyCDkmgA6AhW85v8squV7XP35mIqOCGPR9UZgE+/iZ83ENlOO7udWm1WsF+7G/+G7bWN+yCxdX7dnvvmCXr6xZrTVrPaLpgvvRCx9LyY84eeQIuXkvXBZlw5CSralYy73081Zqzdj8ErJQ3B57Uv+4bcNQUkPsJQo5aAyP/EnqeterXcB3qeUkNO8Cdp/4GJpkwqrBeSg/XvnQyS5btHfM2hVmsD7RUH3vt+/K0B8M+HuEUZOLyI3Wj4nnPN3iV+It0ZNp3JgFiTQvDptDKwz7RmXEGNBv1e1N977O6r0dazdqKtajPmJmpm2bWxtWLnlTFB87BbXY3Nnp2Nz8rMaiOq2tr2ssRXU2YzDaJRIY8HqP4Ps6njGDxPJ73/ueR+hJrsuxKH7Q2nPO8NePnQTjn3NFcvgtb3mLvHamEf6tosv0uH13B5i/g4Hb0v70T/8NW5OhVXNPlEmRUpSrEykxUUiSHX/lmFsmVKraliOtPHPqpCKuSZAOn55IfIaMji12AD4THCXF1ub6nnuUqWBS8womIMUvcLfr69es19u2I/ffY2+49z5bWbloL37vFTt77oKN1ds271w5TL6oHbm4uc880a7kmDzntrqer0iGYQGQRPJEiQsL1pqZEbVDUpeoGyCWNJVFj3Pw+lSkNco54LunvC9gk4CvxGcCV2JaEqCeI00N0vWi0M6n3ICSwtBAtHHcbcHoH2K3H+7kDcwEQjcC/KS6CeC+7sbfcKxmBVy6eN8xQPOUoueuyLcE/8o4D6xKkVUhb/3tDcuPBnZormVHDi1Z2YZ2dfWKmsHUyiWj5yyLPyDPqbGzVkes3kCFd+wAGX+ML3aELAAczz/GEg+i9Kjv4Dl4+a3tbXvowQft1VdPyEo5Ag3GHAsCYykKwCjuCgM3ghCifN6T8/A3ErhTwN93MDa9oFu9AyrwsZx1Ol37yEc+Yt984ttK2hIVMZGCw2dyMPmiExbb4VMnT1i325NkTpa22B2fOpk1vvDo1H30VQCVpHY8F1ttErf8zN/VWOXShSxyi88gsEyAT9RFHoFEGjx7p7Np5XLOHnnkbUoQnz9/2b7z3PNqgUjTEwzLBuLMk1UAhWL5ooOVENsrbdHlR65hFAsBIAbFhGa/VrWZ+TlrtWa0eNAekig2ovIiuyDRLUT/KSJHJpjCdFE0e4ql/H7IzDP552sR0CKREtcT1ImYcnISAnYM4PYC/mQXrD0dsbKcbIrwJ7tqqTYg6f0n6R4ujEUxWK/dTcT3l3sR4QPOyh1495exFbXQeZJ3bGWkmlA78PnjoeW623a4WbE7lhesVqtokdfOLqmb9JoSu8KCxuVoOLKl5UXtKoPS4X4C+LGYsuNjzBLV8zMBCQVZ/ByGfYyd2Lnyd6hBxjcLSUTxBBNB/wD8UERBbXIuxt0U8G8VXabH7bs7EPMf4P7sZz9rn/i/P2nVWk0TITzGt3c6ioDCtIpJxWS6fOmi+NSI4MvFoigdnvOqWVe2CD+SNUFURDI5w688ttlMrNOnTmS8aUzm+D/Ox7mgdQD+bnfL+v0dO3z4Djt65Kitrq7by8eOS5c/grOn0Yoaj6CNBOxpfwiYOdg5b+6/52mSgn0EmsHkoe92ln5seW7W5hbmrUByEaDWgkGRlLfyE7VTLIqXDtAOWwU/h6Ov/5eid4lFU4sv/jZCpul2Dm4LQUydEry6n+xWikriXg/ye/T514lvqAcIik33M3IVsbjowhLHL9npRBP3PTSO9wGY3MEpRRJGcF5/7bkLJaELlgPkAeJi3srkUnpbVli/ag/ef6/NL8zYxtqqVcp0H+tbXVYJ17TQlsvVrA0hYMu4YuwxThhX4XTJtTBeUdREfQcROTQNn5mgIoCeoCKUZow7iq8kMe52Fc1Hu058exjjQWuqV0MhrzE3Bfx9B2PTC7rVO+BBmNMTNHj41f/910RvMMH4h5SSaC+ifZmKJT+d9WtrirpQV1DFWq1UbOXsGbtw8aJ3fUqqlriWiPJ5PRML0GcChV0tEfapk69mRliTEX6YoEVFJovPbbcdUsPzwZDoMGdve9vbNUHXN7dVfYsWf1xyCsdFg3np3inIUpP0pBLBYBOcYnGQIgn/HDlCJhCUT/PQcvW6tRbmZO+LGRgFaYq8oydvchMdJ79jv7fJJmES5Cd+VpQPGCc3Sily5N+TKBrURSxUyYHUjdhown590tZ3EL4I7CaklRfV54iPk/IWk/mESApPAr7ec/e12fqRgD2URBKJAuy0jAwl0dgpHe+elbc8rqry/ZcxtFXGQ2tb14adLTt6371WqxRta/2aLc63Bf7s3AbkSgZu7QGQB3gzXqB0kGnyvz/P4lCR1YJyCslpk7/zYFwxXhgbUD6AOVE9vz/00EN6jnHMuYnqeTA+oXpYHAB+6EbOO43wbxVZpsftyzugZh9DlBJ5O3bsFfvw3/xFu3zliqIdAFkRes4rS4msog8oz1+9clmKCCYTk6ZWrdjlixczmVtI3Zg8RPb8zutDLx1afAA/EsKrV73qVkA4Yckc1BDPRyUvUX6rXZdih4bldDB64IE32bmVC3Zu5bwdO37ceqOxlas161E4FVWtVOAmPxyPenPJTTMnYzXRL0lzn2Q7CUNHVmy2bGZxwWpNWuvJ9NglfZN2mdpIuNpGi0wsfPldC4WI8CXNHKXm5ulcyjmweRB9k5rkJh2+3xe3V/YGK+lfWgB0RcpQJwortgEZqN/Adu06f53YhkQUr31GUuV4kjbtVNLugPUNpY6btHE0+RD88qHEWIb8Wad4RlYY960+6lmu37G5mabdfnDZ8qO+lfNm3Z1Nq9Ckpo/RWiGrfmU8Au6MlYuXLlqlXBGPzyN2lAA0P3NseOYA2BwHfUPUz/gLnT3PM5aQXGKRHJQPY5FjsXGA3uH74715SO45lWXuSyybXtRN7oCUhOJ0vLgK2eRH/tdfsie+/e0ssQXQk7TlAaiHlpnj11avKlIKGWa9VrW1q/5cgHrYCkfDCsA/tuShkY4ttyofex0tGJErmKQPYocQryciw0htMOz71n84tHe8/R3iY4+/ekL/Vi5eskq9YT38cPiovD9QBCDTClGWMYne8XAwS+Cya8FWIdobGt28qhWrz8+rNy/Knox3T4uTdiDy8neNPgVL0RKR4wFMSTAnkrkKwAO8qbpNDVaGFF+pVWNS2SjkdqosimBFS8mtkyQwuhgHfBVBZT13fadyvRon9gIxTKIRSygwJ5VSGchLbumpW8dvp+z4nZaRyFs9+vefY4GIc/tuYGjlcc8q5Dq6HVuYbdryXMsa5aL1OltWLRVUK8EFkyuK3EpE6qhtZufmrFQsCpBJvPJ/gDvFUwB2UIVE6IwJdgCAPW0VoSu5zhjTjDdAnd0EAM/4ZVyygPAZOBc7Bi3uU8CfYuuf1TsAdYA1AttnnC//2Wd/yz76d/6uIiIGvKidiidVmRREOBF9b29taqvL8/y9hrxye0uAzSSblL9FhB8eNJEIo2ALVVCodcAoFWGtru5GyYlGiDyAlBt9/FUqkusB+iThiAqhld73vh+3lfMrdvr0WUX5XYy9UNFg2DUcymcnzkWEHfQIC4a4/UjgRrOPFE2rcxYpgHrDKq2Gzc7h1uigxi4p6IS+rJ3z4vPlJaRIH8rDPXNUsTtBwE8CK/GwxC0yVkvyfm64qB0HfCVHE+2jpDuLAsZxqV+uFz+l3ENG8NwY8LUQwMkH9ZMGctQjZIvBRLo2wFsLVaKBFM9PLGLi9dNK5sVk7ivku6GR5ccD+eR3t64ZI+rgfMsOLc4r0s+NBzYa9lQlHX72fOfhaw8wu6JqKEBmlxk5I8YXO8dl2hiur2cSTY6Zm52V9TdRfjhp8jrOwW5RxYGpxy3jv9lqKS+DXJjdA4vKFPD/rCLd9Lp1BwB8Zw18Mr507Lj9N//tf6dIKAC/UvUetOElEqCPURrRPOAuN00afg+HomTgRIPSmSzEmozSQ8PPe2WtD4sFu3ZtTVFbuCeGxwrXGB49sYNoNBt28NABuTRSybt+bd3e/OY3aTt+5uxZO37ilJ07f1He+OVyzdZ3dmxUKGUAquuhEjgarwtAKdJyWwmXb8oMJ/HsCWDLJVs4cFBFalIoYcuconzp+QFouX8Ws4UruuCKo88AHzVL8N9eUQvYswNwRY6/vYfQHj2zb8DoTTx/VOGye0iATxWvXrKnknavqD44eb4jzqcoPY5XNfLeJu1xjK89eykdPTf2I7wal99drkmdgqeek4pHK5EXb1VIqg+6lut1rJob2l2Hlm2mUbXcqG/DQUeKJ46t12u2tuYJWBVf7eyo7WbcbywQorgqPge6e4KR8N157rnn7N57782qdKFzws+JgIVHtDlkV+EV5a4CUsFhqtIF9KcR/hQ8/8zeAa+0xTfeuXwqSH/hf/qfZS7FoAfo8wVPsDLhiLgY/EqMdXYUzaOWIGpiUldKRUXnTLagcUKWGSqR0ElHRMy5w26hUnaADM115A5iIocBVljZ0k+33qjbwQNLAnz+Af4kcPlo585fsleoCt7YtlKpaluDvg0lOUwgJ2oH1Ytr3fcoVUpefzAUXTSSbbLTHQ7oFGQ1Z9rWbDTcGA05pyiWZKSmnwuZiol7G1FxVMoqOh9iK+xcva5Dr4fXd9CnmMubnoCTeSthOeCNplzWqb+QyOX4cN+cAHDRRbuAPyngmQT8WIz1PQ1vDPjaDcRoz+oGWDSKu4BPLYJ2DL6YFLje1CmML0W7B2SX9ES2gZWHAxt3tmy2XrEDCy1r1yuK8LuDrnafVGTz+VDYcI3hmEnUDvBT/6Gc0tWromiiS1Z46UPThPVCWCRzHN8t/2PXwQ6RcUiwAv1DEAK4RxEYiwKtNVH0TAH/zyzcTS885dE8gpVUb2yf+5f/yj7+8f9TyS8AFiAqFjFJc1rBny+KQgGYicaJalFXQNFsb27ZqyfQ6Hc9ykt8diQvYzseFbmhlXa7haK1Wy07d25FCwkT3uWPDlhcT+QB8EKhohVAuOP2w/rbxvo1Ac/BQ4fsyP1H7NKVy3byxGk7efqMG1CWKuLw5WsTOxsWAAnJSaACdg7c+UrFI0koJLpjyZoh8cvi1vPWWJiX4VyBhiuialwlAvjLpA3Akz1FUc6e8toRFeL5A10si4lysDyXomdHd0X7LBTkBZQuxaVTgC/3GgG5lD2ogZJKxyP8xP/7eh5mFWnAu8mZN170hUEADV2UInRP1u8uDZO7gD2KT0lbuX1u0OZAT4UtXH+K8LUpctpIi4m+hpp6J1h/YA0kmZ1ts37H7ji4ZIeW52w86trmBknZodbEet0N0VjoAeRohQi9s7C4YFevXLFLly/bcNDzTdlgaAsLztOzUGBzvLW1nXYLawL4sABnJ0vEHy0NWVAAehaAoCC5bqyaSfD+P3+KvrYF5VE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png;base64,iVBORw0KGgoAAAANSUhEUgAAAXwAAAF8CAYAAADM5wDKAAAgAElEQVR4XsS9ebBvWVXnuX93fO++ech5BHKAnBgFFbAERBAZGqUCEBzaoENth6AQrbKK0go6+KMjOoyOskPtqlTLwHDAbrQNw64QREtFxhwQSDNJkhzI4eX05uHOv47PWudzfuuevPflSyqNvhE3ftM5++xhre/6rrXX3ns0Ho/H7Rz/1tbW2vT0dFtfX487pqam2kMPPdTe//73t7/4i79oi4uL8f22bdva8vJy/D4ajeKf+/gc/9Oz8d3MzEx89jdevbZeP56ajms3lNHdx/V9uV35tX7cwx/NnJ6Z4U2895828Z5XyuJvaWmpraysRLn82Qbec93s7Gyb37atzc3ORp24n2fynrbv2LHQtm3bHs/bvm1bfMefdbEt9iH3UybPpHx+pzyey6vt4Xqu4a9+z3X0PfWm32u5/LZKG9fX43f7+8SJE3Ht448/Hq979+5tl156abxu3769HTt2rHEN9eL9Woz5uE1Pz/R1OH36dLSdZ1vfM2fO9GPLM/m99ivXOsarq6uNf/uftu3atas973nPizbcd9997bHHHovncY1jQv9EG8cph/xGu3bs2BH/tIO23nvvve2JJ56I37xmNEIGJzLpWCiPjjXtpl/m5uaij2JsVlfbxZdc0l7+8pfHd4cOHYq2809frK0ux/jRF7Xdvq9y5BhW9VNfbFP9zT6s3z0D1e3HwHKUW9tInan73n0H2nvf+97oQ9o0N7+t/cV//a/twQcfbDt27mw7duxsB8872C6+6OK2sLDQxuspr5RH38/Pz7cnn3yyffELX2h3f/3r0Tfbtm9rU6Optm/fvnbJJZe0yy+/vJ1//vlt//797cCBAzFGX//61+M+5Ec9px+QD+Tv8OHDPb4wNuqi7eE75JY6XHjhhe2iiy5qBw8ejOcdP368feELX2h33nVXW11Z6bFJXZ+amm6rq6lX1J97rr766rZz586Q/3vuuafdeeed7ciRI+3EiWNtdWmpjaZSn/mdfqPe1HWoryF76xP8UxboM2SLf/BB7ItKdH/nOtYA+DihK+Su3k//iHV8P3omgG9laRgVvOuuu9pHPvKR9rGPfSwa60AgRHS+ICAgR6MCqGd74OE7G0snCOAag1CSmQTWvG6isCqI5XuvjazGhLrwuQ4I76m3yhcdMhqFcvO9QGG7BSa+R9gFcsBF4ArDMj0dwMU//cA/19o+3tNX1bhpcKy7gkwdE/AQsKl4jobB9nAv31seryjryZMn45m8Uo59yvhQf8HqyOHD7dCjj4ZAP/e5z21XXnllO++880LRbNfxEyeiHNpEG1FO2oXAamzsH17DuIxG0U5+55mCiuOk8bKt9AsAgNI9/PDDATL2C0aLThAMQr7XJ0aaewAQQIU/iMgjjzwS72cwpsvLUZcqb7ynT1RaXvlc5Zw+oJ5Li4vt/AsuaC996UujXwAp+oPfaB/9VAFfcFcBK5irmBpy21+VXVncTPnP9t2wjGp4hgaHz/Qv4whgXXrZpe2d7/yhAEvGizb95Sc+2Q499ljI79zcfPTBZZddFsAaBLAznsjBnj17QoY++9nPBjYsLi21bfPzIWv8A6TIFuO0e/fuXnYYJ8GeMukrXqkDcgRgnzp1qscJDapt09gw9tThgq6OPIf7br/99nbHHXf08o6s8AyJXZW/Cy68sF126aUh/5R///33t6997WvRLvrjzJlTbbqN2tx8Ajb9wnU8hzaIL2JfA7/GU73uiUPIWhDH+fn4l8RsBfJnM+7rbdyE+SFJqIAf/XWugF8Fh0p/6Utfah/60IfaJz7xiba+Po7GLy0vp0J2VmV6RoCeiu8CsAO4Z9toKj/PBPNP9q8yTk1P5fedVzBueW3/e3gOeBjpEagclenb4bBs6yMrqALj+36AOlah4GkdfY5WnEGCAfCHsgSzg+12lp7fZTz0zcKOHSH83sdvtMfBBji0+II3z7Z+tpHPKEKtnwyY67nX36kzoFQZNvcLcAJWeAGrqyG0R48ejfcoJAwJwUcYg5lPTbVTJ08G4OHhLC8thVJTl/jXeOJBra9Fe1JJzsS/HpOgpHLwPX0D68OgwPbC81jKdiLOXBNKMU4Wg/yMO2+I31B2jAXvUVIUtHqZytfsLIqaCq9x5pXP1Nd+XVlZbU8+8XhbX89xvejCC9tLXvKSdvjIkfbooUPRHgEDuQ/iMN7ojQnsm4G9irkZ63esqyHYSuHPBgT527jNTOMRjdvaOu0ctfE6/ZfeN/WmPy6/4or2/W/+/nbRRZeEHjPGn/vs59pjjz8enuqBA/vbeeed3847/4K2a+fO0M3wRqdTbwE+PELAFTZ88sSJNjc/H8YEPbn44ouD2eM5IFv0CQAJ2CN3lTTofQD0yCP9LEmQnFWwx5gw9gA9HioGC6OEfH/uc5/rwb4aE8dGQkP9MRAYJcqgfjwbLxEvk7L0hvAst22bbzt37Yy28Hfi+Il2zzfuCX1N47+WuIRBbBPAV9bQQYkfcmebrVd9HRrx4WcAHxnd8g+j07H/pwC+nVIZBoAis6LRdOIHP/jB9o//+I8NxQj/pvwpqJV5VzbbpmYaxkArV8M1Fdh9T4cIvCoujwMsK9vxGQIlv6lsKoYs0w6VldIhKIH3Vk/AZ9dyqTPCTB0RSK/nvZ9lj9TBAQ5DgGu8sBAAgzLYTgTXNqU3E6PQg5PCbhiqKrthFcMktT6yaw2CY8v3KloP2l2IC2FHIanfNddcE2AMoBPa4T4UAIXkz1BRGENAYHY2gBKQ4TraTn1oUyhD55FQHw3dnt272+6du6IsAB9Atd/1ADUYfq/8YCQwTpQNs69gr7xU75E+Fuw0utQJBaSessqZ6TSYeD30AX2C8lM3+05vqxrmoeJV4JbVe83QCD6dcj89wGcJAYiEEadGAQbgAfI0N5chiNHUTB+eBMTf9a53h7FdWRu3EydPtltvvSUM5+5du8K4E2bbu3dfhCu5nz/Z7fzcXMMD/MpXvhLgSv+gG4wPxAYAJkRCqAXDTN3wkDDqx08cb2dOL7aVlSSLygRjgNGh/x1DiY2sVR2UmAD4/uPhYnz+6Z/+KQyR+qAO693wHMGe+gHgyBH3Uz90gHHn2dyDzu7YNh/XoRsYGsp84IEH2je+8Y24TpmoZLF6luKBfaTn3WMUg3XukfZWGf5m8lNl5imAL9M1lGBlqCSdcNttt7X3ve99oVgRsx8RZkg3rIZQ6JwaH/VzsPYuRMN3ujgqpPcY45KN6n7X3ysr1+LXMIffAZrjEu+1AwR7wzqViQmOKqsDST0MxwjidLK/I0ACQq1fBX+EBiUBGFEIyuE7wz+CkC4fr/avrl8N4/AdzxW0qQ/vDUWcOn26D10Rq2S8AD3uMdxiGEtldvyNn6JIV111VdQXJTCUQb3sv/AsAPb4biVAP+LAc3Mhh1xL36h8yS7T6M3Pzbejhw8HWBsi47fqwWnwHD/aABvDC6E+3/zmN9tjjz7aGZw0MIZxDNXYjwIvZdDvjiF1wpARwlldXW5XXHFFu/HGGyOGDBs1Xmu4QYZYx7qSJcFpM0XcKpRzNtB/JoBPOQH4a+t9zHltLd1/w6P79mfM3nj18VOn29///d9HW+kbjADsHOYLMNJ+GDn9SfgEeaC/APtbbrmlD/vRp94L2F92+WVtdiblHPkhXCezd16HMulPAJp/jT515U85k+0bAkQ2AX1YPcaF+vzDP/xDu/vuu0OWKlGqLN/33Lt//74waHwHwFMGY478Cvbq5b7duwLokTv6DcOAoeM+rveZGi9lX+xS3+kL5bPKyVZjvNX3Twf4EoCQy81COgyAldMFoTF/9md/1n75l385JqvsrJmZ2QD9OgnBez9XdqbxWB+lG1it7dCl4bcawonyYGZlki69DsB8Mllhx0WIpZtcrs+pyiTgGyf2Ny1zDfdYlsIWSkMooovHIxSAgEBYwywaHttoeIKyZKkaNOPIxvYoX0OgURAIDf1oFGXyGj1+ZyydoOV5GiYZruGfyvDtO+OolAEj4x6UGOXHNUfQUVpj8VxHuICQHIxtZiYZPX2H8lLPCpBM6m7bvj1DRmfOtMNP5KSdc0H0gWEZlVblob8AG5Sd8mX2eCGjCPWlgakKZX9XokFfGuainwQ0Xq+84rJ2ww03BKt34laF1kBWxq5CGqYR0JWnoSF4Ojb/dGxt+HsFBN8D+Mz9rAH6o9bWx63Nzmabn/+C69qb3/yWGFf6ib7+zOe/EMyefgEIYbKCPWUCZrwiB3ikjNeXv/zlduc/3dlOnsKbmwsvACBERvCOYM585jkYdPqSV2RHQqD3R3lgDb851uqvWBSEqTP2jL/hIrwHxhBS+tWvfrWfw9KrN9yi8ZDZA9xGEfBUjnXAbdhO7zRCswsL7fwDOVfEs2kHxg794E8iUD0/ZF4yrF4L9mKioHw2grClIWA6q4/iby1VgUObAT4VZAAM5eBW/cZv/Eb7tV/7tbDOVIqKIwzEcGdnc9JBsDL8U5mpIMfr8lqyLzvB93Z6DadwDUBCXXwG19thKlV1qfs4WsnAcdCqmyUTtpMVrFqWgGVd/c3wkdZaRlyBX0GLgWIOo5uM8l6eX/utMoHeI5qCpWb4CAF1sthJ4NonNXYvQKKgKJVAa9zZ0EoFLtm93gJl04bTp4m/j/qJNZgdDIc/2m8ZKi91PX36VLB8xs5rQiGWliImrPDyDBTrxLHjETKSINhHZm2oELIs47aCPWysMpkqU7J7rkVu9OR8FrKMjPOP4eHZVz7nOe3bX/FtMWEHADkPYSaURlFjPlTG6pn8/wn4xNgZu+Xl1TY/P9tWIrY8ihDNW976tg6g02sjRHv/gw+FTBLPBrB5Te8bLzaNN+DtRC9gR8weoGVMZP6wbTNykBXuY4yYjOdVT0+yJSlgDJRXvf5K3jT0eHaybDzPSy+9pD300MORjUPcHYMh8ZGhiyuSSUCbUCXjz3eM/ZGjRyOUVEOkhnJoN5h3+SUXRx8gF0xOP/roo32kQlYvZvE5M+eIeEz35M25Oz3OzWRkM4O+GejXLJ2t4L4nI0PAN/SPgBCDPXNmsX34wx9uN998c06yzswE8DBgMCywDKsuq9f9qkysxlFhfyTTCcCyOQVJRa3hIZ5nxogudb1eKyn7rmBW2Wowu5hQzJTHoVWtAF3BH2ln4tfr+U1mznd6IjJimX6NpwsuCjjtk7FoNAQPBVCBpV41xMV7QxHGAa2DnpntU/Bs2+IioZ9Mh9zs3/kBDRf3hZFeXo4+w9XFw2NMmIRD8VQkWRntOHOGlM1k9k7e6nH0rIbx6LIxyKKZ7uaCVAKfWYWcdmNwUDjqSl0AEOvJtWkMCQMkc5U9+lzHzxACvxsvpj6kXr7oRS9qjz36SLB7rofJ6dVqEHmmbL6+PxvzrmGc+v5c2f5WLK8auw2Gr/OAMztuOsaRcXvXu9/TT97PL+yIeTkAH1bPeD3nOc9pF15wYVtdy+yvmihA3zOuACsxcgCafgbwwYQK9LBnvqP/CLGY7VLDOM6HIFuUpUGuICge8BwnaHmF3cO0MVhkB/EMdcz+NfxpH1MGMgTgSzIZ0xpK0mvlHmSOtnnP/j27gxxg6AB7y7DfDafK9tUp5M0+qsRDj1P930ouan9UeTkXwO+xbm1tbazQBsiNcYUzr/tv/uZv26/+6q+2T3/606FEXGcqokpDXu5yTGhMtfl5gD/TDfmTpfVsfiazcsbd7zaawaSDnUxT4e1IQI368EqnGZbQ29C4cL1xRuonAPNeIyCr18pXEK/MXkudbUiXuIYj9DAqK5dVC/gKmm6/dfIeBoqekqXbZzUcpuHRmDlWuuHm8HJvDf3oXSls4YGQ0tll+Oi51ElU22f/Zr+thNGnPAGdZwOyKAhKB0ig1E5W8z0MH8/EfobZAzrWh/rGHEM394D3A+DTd8oLv+llqPCEEszyIIwDy6LMyuhryExZpG30j0ZWLxXFBeypH8+6+pprIm6Pi/7ooYcDfACiNGI5WTtUUJWPa6s8+f1WCvxMAf9sYK9cVMYcZATAT22MPrrmmmvbG97whrZ9YUeMK9ljX7jllvBkDJPAzgG3nODNtGDL5xqeQdgHwKP/6TeMAPcQQyf1Eu9Azw55IIxjqKbOs1EzxlkPSxyQZNgevVueQ4iIfwwL/xhlDBb1Ic+e9koAnGMy3EmdnOR3Hos6nDhxvB0/fqKfP3Icud75CNqH7J06fiwmaWmThE+wrkQRmTM/f8N81fx8GIlKjgXzrcGesHWuOxn+nQvg9wwfwDd+G/HMyCk93f7jf/y19tGPfrQ99tijMeh0tEBk5bh+ZnaurXShE9lmFczKOAVyGqW1g3ECDAw091MXs194NZRDhzFQshRj6AgK3yE0ulYMDIzcVCXDQgIv7WFC0Q4XiIeMzRh5BQ1j84LKMEYskNVQif2hMFRLzRQaSVMydJ8lYPu9YKIRFTj1FGKCl0nOkhHEvUPg1+DZDo2S9dU4Dg2BHoITZ9ynAjMue/ftbXOzGS7J8BYplRmisf+dzNIw+ozod/qgm2MY9pfGjvACHgV1xeCgcIahhkbSfqugi7xyvWsQeA+Yw+p5/4LrrguwB0D4X1o8vSEmq5HcVOu6SWnHdsj4n01wHz7f/tGb1Zusbac+1113Xfuuf/Hdbf/+A5nqODXdbrnttgCvyD7ZsSMmIgFtxxHAUofTYK63++6bgL1hHAw/IM8/96ODsHVIGXrJeFE/ZcA6QkKImWMUlC1DOca+6VMAHybPc/QgkDvG6ZZbb23333dfTziUrxrSkXiErO7d2xNXnnH8ONlAp/o0W40M9aBP6Bu8Ad7THw9/84HwVPS89fwkHuKbch8hyxMnok+dHJfk6c1oYMQo9d3v6+u3Avi9LKysrAQBoAKw6K/dc2/7qf/5p9stn/9823fwYDSMQXXSRWZZhUqBq1kVKvow3EJDBCEsrBadjndSj86tYRmtrAYjJgfH4zAMPFtDQ6cCQk4qUx8sMkZBb8HJFBWzsg2t9LDzZXSCnp6A7Tac5SBNwJGJ41zJq8L7W2W6/g7L7XIxN3hH1WgqKNVoqOi2hVdj/M6r1LrW0BXv6Wv7BW+NkJduqaxfJTDU4/MZC8MdgAUKybMAe9vONebh52/ZJz4zFIRMjPX8TrBkHKphpXzuldmbAlonvivj8n7GXtkEcCQIyEsYupWVds2117brr78+YsyASKSrFsC3H/QQtgL9qpiO+TMF+7Mp92bPpXzHwzCVz0yCtNKuuvqa9sY3vrGfaF3YtTsY8Re/+MW2a3fOyRDP3rd3T78IiDKcg7EPWXV666239qE6QJCVtJdecmlkcVEGsoduA/SMVXhQnWdUQyX0KeNh2qPgV/VLQw4mYEgwKHgQ1Bcv41Of+lSv77J65Zu2895nA/T8E4kgU01wNdVWPRIP9SpoIzhiGOvksaPR3/RJrG9Yy7khiSN4xPV8di4AHaEf+DPRQ9xQRzVU1VA7rmfz7s6F4W8AfB5Mhf74j/+4/e+/9n+0J55M68VDsNR0XKRgxgKYnDDF3SOMI5C4ApaHk37FgBMaYil+LmVnS4WpmLg0lKPL56pcWRnfGxe0odSRAaEehBD4XQuru88zNSbE8rSqXOtkp4BiuEdlsUNqB9sHmzLzLmSkcMj0+ayy6TkNrXYFXBl3vU+g0o2ugFFX6dJugQxhrIqvcawGVvBUMXrDRl58x3IpR8GL0BRZL12aJ98brqoGjPJgcCgwrnZ6ajkHpFLL1jSeAr7fIxfrq2kIHHOfYaiB56CcAITALthXcEVW7E9kivvpJ1dr8kxk4kS3juB5V13VXvCCFwQ46TXQzjOncyWt4YCnA/BqqBy7sxmGczEa53K/febcD/U1FEa7r732Be373vSmNOyrqwE4d9399chkYU0I24CgU+j6wvaN26Lw/J3M1bUWngAxe1dZG8qBcQP2AHJ4Uevp/T35xJOBK6b+Vm+MOpp6achIj1vvUyODEcHY4+FhlAFt1mqQjXPvvfe15eXFAF3Kz7HPdQeSGcpF/2XptMkMIeeVqI9yp8yQNk1/sOAMvaD9LChbX80QF88S5CVlki0jEXzvnCeyS3+IGRgS7xP8NyMHVSc2k4dnDPikVZGF85d/+Zft6PGTbX77Qpudm41VjRV0aqNqqIGgBBO3hGYUegGwhip8Pz+XeeUyfOPufFeX/COE01PTbXllOQSIQQdYuCbDBrk6dWH79gAswz6PP/ZYxCbpKNkDbAOBMPZe3T1dMoFOBjoEfwHS72tYpfaNTF9h8LoaZqD+9pXMoj5PtjMUAI0l91KeTL6OE/0gSFGmAGiIR4GrwmMdTLuTGVWGb59bb/rfFF7KiiyXxcUIvZGahzzYz3oRMmSNoSAQ6bZrOUFcAZ86G+IDaFBU21o9H40k1+taSwRUJmOqATbHj7fZubkAelIHAXvi9tSf+2Fj62u5t5Ghhqdj6hr2zQz1uQB3veZsjG6zsjT21CFCsx1hu+HGF7ZXv/rVferp2ri1hx95JMCefXLce8ZwKauFjTdXo0rePHF++kiP29RLQi1m9NB/GE3AzTx7ZUvvg7a5qpuxoLwKaso25QPuAD1E4tprr433kDly/hkz12xUAqL++VzKAeyThKZ8hcHvcv2NJlAG8kP/mRWHEeR31iUA1tw7Haw+F59VPRXceZU4UX/wCl1BfvEgXUwmGTNVU7Ja5edc5OBsgD+U2dHHP/7xMfvhkF5FQ3ft2RcLo2SeDm5lwnZMz2q7vPp0cVpuo9BZP5XNEE906Gzm6dMRDLjAT7nGWekgl8q7Lwyd5wTPwsKOiH5Qji4j5THJiAuLIMcE4NRUO3DwYAgYLiydLMvnGlmrnVyBaahYmzF+wS/7hE2kJhvGeb2v1fhNPBcAKtmJjCTK7Fb+Dpmi/WiIJQ3AqNEfChD3Gys1lFLZ1cQry1W8/lVDRj/UOH6AGSlmJeRCP3K/C2Sc2EWgAfw9e3ZvyL3nuZXx2zbLnpvZqPiMrelrKJvbRMji3CJBQ61Bc96H62yr9YQM+PtNL3xhe/7znx+yj3zoQXBfAP9q7v9Dv6g49f1m8lFBQILwdIZiU9b2DFZaBgh1hk4ZYExg3W//gXf0cx6A5t333NPuuefetj5eb3v35WIjABtdAfRPn8qtONwrh75yYZEesyGLyy+7vF19zdWdgU9dgmAZxnHRkp4lY8l39LWpj8qzrF7mbKwdkgfx04PA6PzN3/xNgCfl1uyhxCxWcueYydTN6uJayZBhRu/nXr1Ft4NwQR7GDqKJXITssJ6hW+OjzFHvmhHG72b1cI0LuZy8riFxPXWBvwJ+lZ2t5OgZAf5ll102ZpBYPs1yf5ZWz8zlni8qqHE0hd+OydjTbOx1Qo4uYAfosc8EjJ/ORynd94Zyci+P9TY3P9d27dzVL6xhIABs3TI+2+Euf0bgdJXoTOoHEChQDLLhIGfB+Y7OtiwGFitLxwsIGiXDDMYZVW6eM2T9gF9OCqf7OGGYAGjuxqjCC+6Cq6xAYdETqCC7FQhoNGTKtUwZv64xr31s3v1euoKtnyxYg85nWa0sPJQRAR/lCl72CWHMWWSlB6BHwZYZKBOu78LC9pgg5LvVFRQxjYgGV2WPjdHW0xPR80FOmAQOZYmsn9ORallDisRhdauZL+A3ZBCZhHSwqpvxSTleaw8/9GA8Gxlhgvbqq66K5fDIB/XCoDCWR48eiRAkDL/KAO9rOMzx5dX+Gxro6q1sNqbfCtjns7oda6nnGG8vV6kKXFde+Zz2lre9tS0vrbQzi4sB4KRR3nPvvdE/sZXFnr1t3/79MWm9sGMh9i7KBXMzAeKMKXoCyMLYTU/kNxdVUS6f6RfYP//uxyT7dpypt9tWoMt8luxRd/uO8mDkZuPktg57g9kz58AcHX+2V9JmeFCZNPbuanbkkn8MjtkzMYZd6nGE/ubn2o6FjNkTmjr0yKHoA9qnrI3G6Ymq8zUsYwgwFmh18xnUh/7DaJiNRFsxZuKV8f262r5GBJSxTeWl7JZZf9/MQIz27jsw1hJSySWAu1sp60PqalIaKniGVesmKwQOO0E3DWBmmTrKp2se7HUEK02At2KGK/zM9VpkynPABEo9CpTKFKkD+/fHXiAMgsDFfaaT6dYx6Cg6rhqDGVkunZEz1sv9tgPhn3R6hmNqCMaOVsEV8pgAXc9thQVTmWsFfucU7A+Ftrq69q2stT5TxlD7xnCIYMyrcx8yFMpQYHmWSiS49eGmtdzGOAxdN6mrodIwVA/BVYqMUab45UZqGlPaUMthk6m1Ln5fZYkynZ8wRo080hbZrCE55zN4DmUDHAI5jHB1eTEymW686aaIN5s9IhN1W4yebW6xH5XgXvuwsrJqCM4V5M/luqAQAH1HJnKOLCdlWe1O++mXq6++tr3mta8NeT524mRsNQEIY9zQBSfXAULb4KQjfSDoAKzE7AEjyQTASx4/efqAYm6XnSFXdxBlvGpcnr4RCCnLbbUFUENwyjDGBMAH6HkPTrDAicli1+PofdIlkoQqs7SHMri3hnHcBE3SwW9shkZd0HW3i6As2m/YhzZQvyQADEGuazAMo9GRdNa1IuAM/3o1PJt/7ncbZ/oMedQjZ+xquNa+qQREmRlurbAp0Jsqf8GFF495OJ1DoYvE1OZyUzIVSldFdhMxQmLDXQyZ/VOoiIAdnTiVO1oyIcR9NiCUuWORydZywQaDzjVRh4ijrrfdu3dFPSoA8ztCqYsuQ+AaJ3kYvMwFP92HSmLv7i69i0EnrheLLY4fb493zISycR9V2BoHl1EnmOTGYBXwh66+AJBCmIAvUPCcOnHNb5SnEOppKMAaEZ9XAb8yc7+nfEFcgRdgabMTVnoCCo59q8BUL4WJKs8SEKhVtOFnw0f0PwJMXwO+ziXYPlldGMfpqVifYR/U/uM6vUzuRe7Y0dExsVw9PXefxt0AACAASURBVEFLOYgwDmVMtdjx8jnPfW67u1tBy/ME+sr6wrifZQPCOhYSgapojtm5APm5XhO7vgaBAKAydLiymqE2th1BZ9j1ku0SaFfEimfnAmgeJN7dJTwQKjWLxJAkRiEypbrQBuDN3B4ghI4Z5gCE2Uguw6fJyvGyAUdAXyLkxDH3qsPUB9mrbN73XOOkKpPAhJnYgwejRD0+//nPR3v4q/Mq6qrPFbNyHikNmm10cZ3eeuAZXsZsgj11hZUzduzLxPWOs4bRMeY5Yhq/ITsSRD0h5Jrv1Te3IeH68OYJD83OxU6keDMAPP2ONyAJFdOqYVG2eh0ZbK0wBPyqz6PLLr8yFtvCFubnt7Uxqx3LwiktXw1/6M5YGZRJ5k8jZVwyemNUxtwQWrcHDgWemQlwxiryFxOBGJMuD98B4jrCTkePHYtrCc3wG4IioMksEL7KcAUhyjdNk86lowF5BhgGhKCagiozcHGQzDO2zO3SLWUYm1lehTF3VpjEypmIJsyhZ8VgVtYoIHK/AOhz9AAc7ArWvtfg6hK6OMvnOJkm45bVc5+CvcGYkZ1V2H0FehVQT6Cy/V6wu0NOUEL6lrJdpNW3gy1cY4Fbt61sd3BOCHdZ6WwbnT/gd5k/7aCNMZG/sBBgBbM6E+GgmfbiF90UE7SEBiL/fn09ZEHAZ/FVPKvrh6mYSXnqX1X+oXH06n8OwI8DaKayTrlhIWtNJtkil11+ZfuBH/iBLjQ1bqfPnGmLyyuRXYJOAaLqikYyw6yTLY6RGbxlJnXRD2SHtsDsAWAA3xAOYwDQy14dU2XBdEMzcjJklltRU3faQBk8gzFjDQR6jQdB6iV9y/zKZz7zmXiGc37qBcPD+g0JhzgjwaBMcMXUSEkgdQiyw1i31ha2ZQjbnTwNvziGeuLqBM+nbKMFtHtxkT2gcjM0200/CPZcIzap335GbikLQ8ekNN9jbFyVTP8YZZHpVzkLXtLJRQX7+t42jK66+tq4nkEBoGPCthN6QawyZ90afuvDIJ2CcJ0CpFEA6LZvzwH1OTB8BIgKKQTJyhbC1tB4DAINZ8BoLJ3CwNEpDBwdIovld37ToipUDPzhw0ciJsvzaKOC49JuU/YUDOqD+8+11EHQF7yyXbD7nFh1Vd+Qjcs43EOntcn+64KcTF8B8VmUpZGrwKiABNMe4FDNdJDpW54TnwoO5bNk/tTJU9H/hkA01ENWw6OIW1aGX0NaQ4ZfY6v8JoumPoyJsqBAxvNxlaeTbCAfyo91SpBLQFcRkddYQBQVTJfb0B0y8sRjjwUb3rlrV7DSyy+9uN9kjbLcHwdZqPMKGrGnA/xeicp8zT8n4IfOzRBWYJIfj3qmLa/kTrW077Wv/Z4Aefsc/fjaPRnGgdQAaJIBdVtCJ4AB8uz8COjxGyALCGEo2cZgOyGSLhyHQeV6QzjqgJEAgRnQ498wXCU3XBOZOOw+efBghDjY1oLx8CAVgU9SR70MDTpWAcKsil1Y6Ffk01afbWjYOogdyMzC/Fy/RQhxduaMYs+nbjtvwzm8Io/ioQQ2UzrZIz93AlB/uVYyoZchIWZMJFx62uwltbtbrYxsU647d4I0zIfW+dMeLwrgpypMiEq87whT4M4VVz53bAOo1DR7j3TbF0c5EZrJGWhjpAKWLjTxeZm6VtYYuqEaGQXPgKU7kRJ7ZxAL6zIqAHKe5V4pxvGd5YZhMNju1a5RoDzjtbirCAnKT8dSNwQJIYZBuOrPOBrP4DsNDVkGrj60jdTfuGHXh09ZTCXzk41Hf3YHvBDWAXxspyzDOKADWcMovDfe2RvLsstoZZG1f4cZPj7DuQPDPPSNuz8imBqX3lgFejEBPQF8vqkGoQq3Ci9Lt79UHI0yz6fPBf4wEOxuWSZto1zc8XLICdcZ/ttolFiJmZvLMV6xzzqnJDFxvGNHu/6GG2KV6Z13fKXfd0d3/Tjpl92se+3PIA1nYfhVB+yTaoP/eRg+a1ym2tJybmVCW+kTMlhe97rXRwYVYzg7vy1CXt+4556Yj0Mf3OyOsRVMBDL6VPKF94P86yWhh6RDQrQoQ/YJyKMz/JvKq9zLQrkWwHW3VnWphll4tmmd7qxJ38Hq4yCV7rQ22mmoUgPtcygP2aau/OuhiQeGdiUiklJ0jr7YszOJnWEpdc15DUHUMecZPBNAdm7PsDd1cr5Cb1evXELcezwkoRSZ5/fQnfE4MguZv0Cm6T/62a1NDG/6zGD3JSpT5VDi1JOT5193wxjLGLvLcTQfK8S6LJPqmqCRxNsdNN0ZlcXVdSo9GRVkA9B4G0qHxZa5K8nU6GwBOe7fNh8nxxiK4F7326aTTHOCVfB8OkHQgL1wBipshOcA+Ai6VpJ6y+JdLo0wmdPvZKaCTjuY0PUszQW8j85tkuHbsTUmKLtRqNNdJvskWTvtFiBkW5Vl1dAZ17mroELIPTVsYh209kPh1ID4XK4zvmlZZg4I+pZfQxfT4T5P/gTcGsqp30WMsmRe+NnvGBsBurMrbZUTo9Yy+0Qw0luTQMjqfa5l8Dv1hRHBPN16+RWveEUoDie0LZ05FcZKsDczwnaGoevS7diiYivAlx3XsNoQ4P9ZAL+bMESWiLnzjAsuuLC9/vWvb1PTM7FzbRiB9YxBUz/6GXmXVQuG9LEEQB1jMRNhUr6nX9ElwivsrSNICuKeRmU6q56/40vdTKHmGpkx34sJyCFEzMlZDBe6zV72xO0lHjwbPba/JUGOA22ivm6ZQPl6cIBleIHl7A3j4WBIbBkzaiEzHpRC33AN5RgG1dMEH5BB9NJ6SJh5JnXRoxUDNFTOUXIf/SdZTYyYjn2uwuufn4/60yZkNw4fWlsLPHLSmnv68BEkfTYXG1b9fwoWQN6vfsF1/eZpCTwsEc7lv1pQX6mIO01qZeJg8G7HyEkaJRkt4wBTG0uHM0GqBfaeOCxjba2fRKXzEBD36HBzJq6n8QiyrjvGgj8EB9CiQ2ALdA4szy0XKM9YJN/TgZTB9bIbOpK6MQgKEgNGfVAEylARiD+SmUC9dW/D3esYqS6aA54sOT2lyV8GhPSIeI4GtsbpNKCVPQdzJi7eZSj0go/L1nlkXq8iMqjus2M76DeeiTIpwG4QZn6ywNUdBd+HU2hHts/U1En2TjUY1X23PwxNufo5yAPuc0yG56ScHqNAL0PxuT7DuSC+N1MEr4DVoS//9m+PjBTmZgCS9dU84csMoj4H22Hp4mR9mwcnufm9rKkMZrx9tkBecKK8GkLVqBvSAIhf+7rvibk3wIpdL+lb2upcVM6j5SFFAqZARtmGQ9ErwJ4xcvtrwBh90hsX5AEsQkfMjTheGk3lDhmlTuhN7TcNOLKHMYHVk/EDWOOBk4mDvhl3l9lrKGxDGHy8sG7NgGfkyryH81QTbzvP7qBN4tWRJx4P8JatK2s1DCMBcdWsIUB11n4wdGTIaQj2i0uL7czpzGKiDU72qidiRCVqbuPsOiT6Cbxikp5tIiJCMp/bh1BmRhWm8qCbDg/6cm96yUvHClIy8AQe3lOAMSdZtwxfYQzD0IVjZP0ehUcZkeJFbGs2J2bpVM7E5LdwP7vtayvzpdNwHxHCmkPLezdZQmBg37AQmSkCSadQFiEf6sx1WG/A3F0PAXxPcuIahIN7eK4MmzI9zYYOpwwMBPXOBUUZ4pGtMOAyCYFgwpAzN79a4AoWleHrDWk0alkKvTF3GbWC2YNOF+MXNCsQ6VUYs2X8FHzGx9QxFQ4BCqXLk2c2LEKqoR8VXVCP1+6Yvcr8ZZj2lSyLCfrlWDSX6a9mhgBWbLA3NByUqUHnPWAfh5R0B7S/8lWvCvYIU3TzqvFazglV5d4MqHvlOEta5hDsn03A14AjA/Zx9SogZJdceml71ateHeAcpIjMulGeWUCWXRxXSE59l3mjkVIWZJC0lYVFhHF4FsBJrN6Vs9QBWeB+vGb+jdkLevbXhOC0/uBxAdv+Qc/QbZIlAHoWvqFneOfk2LNXT4A5ixG7xAjlR2PBc7imArd6y/eOcZ3/qqSUNnF0I8P7xOOPt9Mnc+M2Wbx4qK7wXCMYpoaLf+IWddKzkDQK9pJNQ0D2G8/LjMQkOo6x7fQ7DTPkBQOM3KOnjFmsPJ+eigQXSbJRhsDl/nSzTEYYfdt3fGeIdQjCKNN8mTw1/KCLEhOY3aHjKKOuGw+HOfJHaAhXUytsuEWrw6AgLAA+zzuzeCZmPWmQK/uMmwHsXEMjXaTBANJpdBiC6YQujaZOADqZBAgPf0wWHzuWrhN1QLBxf8kt5j2uJJ1D55EhgIGJBUMlP5myUSoHGoVidz0WFVFX45d1skZrz6t9MR5vDvgKTrhy3fbOumoKXAWTpSUme3J3RxVMQa0K53M1Bpbl94TbAFMW3LEIR6EkA4o+qPnKMdGVp4dvAPwho61gX5XU6/xOD8b5A8Bpz769/ZoO2lsBSgWvSlb7m7oi/LH19tpa+85Xv7oP43AdvyMDJ48fzU3Rui2Zh33kePnKVg/1u60Mtt8P+2Mzo3Au38kmabdhgso6t21faO/4wXfEZDRsj62Omf/goJrQ4W4fmSBt3XYn6Ef2I6QmM0n4Y2w99D1i/fsPtAMHc8vryFZjNevSUvSvoT8Bivs13I6X4YwaevA36sBYA1rMC/AKy0cX//qv/zr0VtKFbPBHPfX4NCzKPpgBwTNuTuYcrLfKrkCv/LsYi3b3Rxgu5j5U1YsUfCWk6Cb9V0NYyBbPlvgJ+AKu99JuJ29r+FcypQGoRr0aG4kjzwNvMZYYZa6Jzf6YOO/aoNduxECd6fX/Zd/5nf0ZKGEl21SLeHWXFqfAm/pmI3SRsCosvgoDQFywAL5CRmPpGGbQuQY3DIGgUk62ci2D7O6WCpWTxQwkh2rofWA4XFAFA4d9Wxa/8TyZPs+hfuZnm9cPkOP+8j33wl7oA9mChoJ6IViUQZn3339fO3Ys9wE3vz/6iWylLhwh+KWw5zGM9a+GdxwMY6o1tGN7BX1BwJCGdaxhAIVXYVSQ6zMdX8aOvYjod4SFvkNhYtLz1KkeIEeRipo5zcM/2XcF+cpMq8FSnqwbuciR1gvr2rsn5pC2dYSCcZFYGOesisDv1BEjvLayEgD40pe9LICEMI450MZKT588/pT5jwrSQ3dawK+G+2yA/WwBvv1VyYBGb9/+g+2Vr3xlADLtY9dLfov00uWV6Efy7dWBM6czpKKBrKENZMvtRfgeo++CoSBynRdO2W6C5loFx3rYZ3qJAKoMNw9Jmmksirzo4otjTgAPgnEiOeLv/u7vQn8NgyjjMl2fRb8oV+g08uokvvWS4XOPsmo9uBY55zme5xAGtVs5K7O3/8UQJ7mdNHUOQG9V5l4Nk8Yg68y8RW7rYNnqL/Vkl4LVleXwONQlrhuGDv3M8xl/+o/xwjM+9OijoQeUJ2aanVfrO/q2V74yY/jsvAhYjxOcvKjG4LUaWuHIn53PHFYn5Ywf0dlc7yByLY1EmRVemSyVRFkxBIRO4tnT0+3I4cPh9rm1qJNPAjnPtZ50EEYEbwADYBqYbFIXFtZCeRHznJ+P95RRF245kUyZGATKA/ARSt7DkgB82JVGgPbRj9WCT8CRXOGNiL8Z+DK5y8R4HPY8n6E1w2o1pCHD4bWyiqqEgvxmgCZzyrhuTt5Rf5TBrCgUCNCPDdFgxMtLsVDE9m3FdodsvhqISiL0PBifMN5Li222m0QzHTa8p3LurQomI+I+Di3HYOClvPglLwkwwYMT5GVfhD2YtK3sVOWrilX7qzL8WvetQP/ZAvwKPBpG+mvP3r3t5S//9ghjIqPI5AMPPRxyAoCxv73zI05i47IrO/HabSUg4NAWPUueZaYLXi7l0v8w/CcPH94ga/YH5Vg+dXJlqgbaCU3KBaDQZ7x2AJ8sHA5Md2sL2pgpjpNtNirYC+KRTccun93KeMAU70aCIEmQ3XM9/87XuaI1DBprfqYme0o5htS/6p5zW2Kgxof+7ueCOsHQUKBb6Jh4YtnVY6UOUQayPkiplGgob/aL81rUJbaMvvyyiEqAZU7sWn9Dt2Lt6Nu/67vGLgSKwZmdj0kFB4oJIawzlUYRDcsAELGIpqukIGQnUUnCHoRUaBSdzcCSkkmHMDj8YaHoAMvnGsrAhSTWzntYA4J0xZVXhoLrjip0/M4gu18ImRmHDjGjnWUxILg+uI/Uk2dQHmAmc6csFOqRhx/ul5HTPpgiE0vEh8m13blzV5yOw2QJRgLhofw6ya0wVHAhb/opIGmIpJtYcdM5gZ682zxFbOMMvCCq4Ahqsp8KSNZBZlwZsjnJjjVj5EE3lOX5AjHJeeZ0AL5gW59RwXCzME9td2WthlZQRkD7+MkTMbbIBONieI/79WRsD58Z01XCTaNRe+Obvr/tP7A/4sDOOxluA+xjz6WWsd/cFyj3O9Ibcm1DNVhx/FsJy1UjvRnoP5uArz6RfcGc2N49e9uLXvKSdsWVz2mryyvticN5sMjsXK5RiUVDXaXSE8u1IrTVSV7bWudJBGzkwnRH2sH3xsgZH+RbcNNLEAsYM+rgweQ8h3v445W6eTIaoVPCOWRNEcZx9SmgHdlH3Xwgz1JWraNyrzdKPZ0kpe6u4o15i25sjSKADVyPzGR2TRrCGTLoVvNZ6q0k15C0IUEzwrjWcAx9qYFRPmiDISBkkLr5mzo7ITxsALcShiexNENy/g2Jm+XwPRmPkES89KuuvabdcP310QdMepNiahq0W2VQp9F3/ovXjvmihmh4Io3Wujrg5oRWV0Gwo3AG3hx4yqRTnHiiAbEhUbfvuoMJqGDxERbAhgrTSW5LCmuHGYSx2LEjXulQwzlujOYkI/fGrn/dfvnh9i4sBAPCGprJwXcaG4wIsWz7oMYPjxw+EkBiCp8gwXNgWlyLcVLZjYU7oMFK2BvedL9OEGvIgzL1REJYUJbu3AHDO4aaFAAnbnV/Bc9UitzOQQWpsUmV3jUKjgPXMmb0sRkMKB39hcAfO5Znuuq+Cqp8Z/kqTcgN9Vif7DKpoNpPfLYP4j6YzlqG3fjeBT96HLI1fnOTrtWVtVioQogDA8GEn5Ngyi7jz8HUJ08ca+PV5ZikGno9tU7VpcZI21+1/k8H/Ft5AMPvGSO2F6E8+5F+0KjhdbPEDpJ0ww03tsuuuLw98uihPPCdhT5sRdKloxr+yPqbQbXWZrstPSrgyJR5VZ4ZT/4FPT125Ww4xyRwyTbRW3SRukv6kDF0BL2H2QP0yNbtt98eWyUgW46TdVJvlI88mjH3xeI3xllskARw+DhZQ+HdEArpst8qbiFjGEjkw3kRn2HfqIdGKWhbjRTQLmVdORtGNryX9lCfMFyj1EXbat/Vvh56zkN2X+Vyg0zGzsRzsfbCXUXPP/+8OLWQ9vKP/poYMnrN935fn6WDckV4hj0eSrql7iFgxp8xcZU+Ur/IJe2sc+T0dy4R19o5DDZgbG4snUEZWH8skoDMNfyh2GaQmIKpsdHt5VkYCiw39cNwYEB0Dd0Vk2fzOwtLzIflM88wpMHgMSjeS/24JpfpPxbWl7oC/jH5vGtXCCLXUT+fZd/xHH5HIMlyqUBT430MIF6Uu2xG3L6bWKP/HCzryfVmFSA8Cn5l+j1D7FK0KthU5mRIzNAUn2mv3pwM5ejRwxl66ValWv6QASvUsQ9N2VZ46N30oNad1kRK69RMgp+T89TFuDJ9TdmM7wP33RdbgOzZs7ePZ3MAN31h5peGkPpi7I8dPRyx2tYmgD80QrWPAE3B2Db2bduQXnuu8L7ZdZmua18GmJTD7dkFc/uOHbGz5/59+9rDjzwcqcCCCiUKQIKAoN0zxJIdVsMjkoGh8fO+Ck58p24EK+42GuPV55vaq04zdh5aAmFj4RtlcPYsk7OuhdCg8IxqeCdhLQxgsnHXj6hX6L6rpXluGD1W6pftDarcQM68Th2F6afhnRzmZPuMHGTYkySH3PNK0pOeVMqTMXvnStSTMKidzHltZfl6U8NQ49MBvoY6XqnXaCb2o6qb22EY6SNTbmnP6Pve+j9kek53CHY0vHtf2RaNZBDpbECIjuZaBxiAEPg8ZNqQgRObPBCLz/dYHffO0Y0zC4D4Hqz71OnTfc48nUTcnBATnYkhiOMXdyy006dyIHEdmbhQEA3ZRCZD53G4pzcdzOk5rqilre6vwv3cS2faadQFo8ZnrCblIUzcY4jJvVvoS9qsK7d927YIidRwgcLiwMrwGTS2BV4fTRZWGHKhXhq8yoiMIcooKpuogjNksvzmpLCsRybHeBreoa8AfBiZOewuOrHeQwHtNonuWc0QTHM748kWCpHE1LFb2Qz9R9uQJ+SGcSSNLtYTTE+3N735rSHghHHMj1aRBQzuzw2pDrWpdQz6ZNJZpZmwzI2gzJqUIQDKiv97YH5i/Ni7aHLCV4B18Xxg91ddc020HUK0Y+eOIFW0TYMvODHmNWzXs9aO7VdjxW+GTLYCluoF2OY6X6THWefRJDHUgzFDB8iEY14F4GGcyMip3mlNZd7MI83wRoaIIgOF3Xm7WL/pl3ViP/Ybai0IC+SM8j3YxudqHKuRyRDJ5PwEfnM7dr1swdnc+UlYZrJZIdfwHElu4mkaBtsnGbG/1NehTFVPcsjwlV3uiWQyIgJdGA1dwMiSyUM4mvfgIoZ29LZ3vDMYvuEXgIwYmJNFxqOc9edaQ0Ay/xoH5D7PfxTwmFADMI8cOdouuOD8WLBxhrDN7t0BKnQs4I1LQmfxShxKoQFoXDVLh3I9IMiAEk5BGGAMdAIKDgjwbASCxpJ2ZrpS5tIDpqk4eiN0HHU3Rk2baCfXmFHENTw3zg/oJp9hj4ZAeDbXusOgMeg8zSln6P1TAGpYI5l+TtSujnMydRLPz0lc6qOHIqhFnQm3lAmkyj4qk1V5Db9UoTKMpyfhFgh8JkMqD3s+2WfyOO6CRg84wWpyZ8eNQD9J6+Ra6xj3EULsvCBZKp4mE8YyfuKcGN39Bw+2N7zhDW1qaiYm/mRtKgXlyYKRJwzFgw/cl/sBbcLwJ2NizD6zJWZn5zeEHCobfjYAn1TdGlYJkO28Iup/3oWZhcH3jHnkXJe5B3WzsvoKBAJaZfaOdx27atSUqUoorGP9Tq/EyUBejX1TL/Qa/WEeDl2EZbq6VGM1MXyT8F6tC+8xiDt25G6r6ihJExw6LiHw+wBt1t7sWOh26V3rEzQmRn0SZvRZyorkB3lyjtE2ca0eNK/2bTUUfGfauGVHP3eAX70m5wAqCXwmgK/ORR+NYfkkuiSOM8amrBI1AfjBxMi8+pc/9MMB+BYQExOwDBYDdDeSNXLy1MneCNQJGQpHcWmos+F8BzDYWTQqPs9Mtz279/Sz/UzqmjeL++ekEIAHMDvIukz8bk4+9USwsFw0DuDlevfuZsBoJB0Qi1G6pdLGhynTmXe8hOPHjveLKyIMs7gYwOtkEG0z3MDvGju+47dkvsxj5CQzz+S3iOlzglW4jt1e5l3KWLXsuoKCPgw/DG83ASTL53cXHMlIBDz7L0I8LCSJrXRZDZwbvpkpVEGjMj8BXyHmmU74zEyzh0t6QYK+rq1CK+AH6+/9xqdCo6Cjaxv1AfS7HURlUtypF4mSsc0xBvzNb3lL9Ottt30p+lrlM8So4tpOyMT9993blhZJUWQic8KqfUbtB1ZSJzPLDe8Eumocnx3Azwm6CsKMN2AZp7112/Yqq24DYry9grtepiyyAmfP9ksoqrartmVIDipw1TI3C+lRLyMAlM9n6qUH6jyTmUK13dVDqUyfsBqJEkYQnEcyPCPL1uPAm967e1cANoZe4NaDVVaqsbGeek6GSCVYyqMejm0TM7nf0KqEUUwN72OLkM7Q6A7B/2wMv44ZW+Gw8xNym9GaJC7Ua9eu3e3CCy9oBw+eF+srguFvCBWUw0DoVJTeTBYqZOYDr0x0UjyDrGLSYONZNIhOc4IV1xRg5s9wCNe6uRJbohpK0ZpSLt8BPLB8J21l0yo5TAIWQR1xIQV+N1lzUomu2L6NdMyjoWiUSR1xmauFd7sG1xBEe8km6eL61M/fBGsNBeWaA44gsGEaqV811GJMVDZKGTIfPJCZ7mwAfjeUJptC8Q3tyCpkDLzW//CyOEQ+1gKkICjYGozKXIdhAfo9U/XyPAF3KqUfkA/6dTgfEW0qe9EMAUegt+2hhFGxDDXIXHV9+cz3yCKxYMDwlltvDUBGwPHWuEZDXNtpqOehh77ZHnrgAczexvUEAFO3w6FMVkD1UPUKos8m6Gc4Z2O+NemG6EkQmvkkHNTLrYEFIRXePjTzRhkbgkUYsE1OYdsYCsqdOCsbrkxWudoIyBleYnz4q6SP6/VyHXPJiWCpV1ajBLaNceDoTsK4Amhd/KXBU0cwCqwpWVlaDH22L6quVaBU1mkvcs6rW0HoRfOdoVJDQnyngbUdhnGsk94rhHZ6akIaJA/qjPdXsPf9uQI+h98Ylq/3kH3pFA6LtcDF0bt/5H+MhVeGDgIEymSQsT4nD62MFs1FCUguE0pcx6AQlhEAia2bNVMHQYBFWKmoSgvYEjbhfkD1IJOwS0sBojzPEJD75tDZlO9kDgaKCVS+Q2EALO7lj2fI2s0qok4aN57pIg6UjPZTrnn7rgC2YxHI5eWlHmQp23UAlAm7hHXA8CugyFSGk2xRScIJ87mXkUJZGT7vjZ0Gs5mdjTCZylNjrRpolTR1PtMRHUvj3rjK7tvvs3kNRVrIyWv6GqNryMyUtSrAlDszNd2HBlXWalhUcNtPKMOQTgUnmYrfqTApR5ndBDiaMhcx3Ok0AHoqlEFI6ht3f609eTgPKo86dXvtW5chgKwsZU54ZYW13zZji8/EIFB0bqyXshGbA+7fn/nv6FM33yADJYVwuhu3ytCH4QFBpFPk3siH51V2VazzNzLlYXt9ju2upIWCXY/mIQAAIABJREFU630yYb5DT83W0VDYX5bp5+rpeo9l5JbpGapAlp1DErOUUzADGThFRtmRw926oJXwaqtHWb1b3iMHJqPoNVAHx6B6zdZbouSzh55uNZi0gzMMmLOS0A37uBqhoUwNf9v8MzsbTs7bqGPMe4l3rJz+sf/pJ2PhlYDu8nndMzrECQjdJq6vcTito2yczmJbg6NHjwVguoPl6VOn+hAFA2ccHBDlGVggBtUVnoR5KLOydT6bqgfTg8FrTGQ7AriZJ7QtwH9pKUBIBYmQxbZtsagkMo2mp/tQjKwacFOBAD4MUZBRYsn79/dppLqBZgW4l0+05+SJtt7tpGcoiEGnjKEL3g9oLMLKvYw0hjWmL+DL+lU8XuvKvzonURVLAB2ybz0NjaPP3r69mzRjqTveTTdfoXdW5SHaRjpdiaXralYGJJjzGuGnLjdaI1eVswexLpsjVy/m3kcycsMJ1TgKlpR19MiT7b7772sPP/RwW148E7vCsr2Eac8TA8g8ymxb6sJFVcmq0fL7ysieGeCn10d7Y3uJPXtiTxSBdNyFlhx3+pPFYNWgD9nr8PmUUftRGZCh8pt9JMhVo6oh55kCpPWTxfrM/j5ClqxKj5AgxCU9NORSea5GIAhH5MRnKjjluncNIR0SLcnTR5cMC/VGsFs0yPXE9Y8cfjLy6qus234Jl69DYKds+1rjJbuvHohATz/4e9XjiTHOtRBtnJsB1oykswH7ZjJ2duAv2yPXxVsxlzY5cD10/n0/9TM94MexGus5QcSPDpCDZIV5pWMiE+XMmTimiwVCfA+jBRgpQ+bu3vbG27mO31nUREgFRh4ZN935k8YHzZ8HrPEYBH4Xgbh4CkbNs+h0nlWPJqPuzuYLDLJrXrXwZvFwrXMHgDvP0I2OWF23Qx+LJc4772DMNdAXGjDqTIoocWLi59xDDP/MqZNRP4TMuhoi2mwwx1MZ/7TveTXUIaAJcCqvTJr+jbjp+lpbWkzvo7ILjU1l3gK7xlzlDuVgsnp+ru3cmWm1PJfv6R83W0NZNC4V8C3HZ20ot2zfQQriKuCHgeuEdhiGqKDPb/PzeUgEZIFxIS89Vn/HsZmZhrvRS5oJOSP0980HHoiDLqoBiknmOIglkxamS0ZPBcHNPJZat3NjZXkKGoaL/oS8UF+3Gw/yMjfbeyrBsEnBXVresD2EuhJGswvnOdaUxXmnglg1Bsq0hEEAUs74vob8aiYYz5H0+H5oFHkWOkG/uRW2gC3g1oM5fK7EZYIFLJZLElPBnvLR2Vz5nidLBflYWoxA39CLcHyUfftEQqtBM9feMJWALgGyT+xv6uUkbvUkqryskx3WeXETT3viYQ/l5ZkD/iaHnpRCqx6Nfurn/lUP+HaK2x+YmWMjqSzf0Qku0nFWmo4nPi9jQWB0wZz841onWxkkwdX8eGL4MmjYDAJBxovxSwYU4Ec4jCHT2cxEk15JOQASmTsCOc/hPq2xzMEwkO6OebPU30npdCUzPmkf0AYHk++oL6ElN3Djd/a1YDc+2kc92MCKwzicyzAcZgjrqQAxalNdRo5CVENuvq+MVu9GwFZBAwy7TbiGYRcFwTGT3cv6+D76BxY9k+cPu5ZCrymOEOz2Bme8BRsm/gnrVMD3vSC7ASRQUg5B6fLQBQU/V0XRA5iezo36vCYAhSyt7tB0s4wEr+npnETnD7lioRZpgoTDBNrKhqe67ZqrC/50DP9cwT51jYm23M7AFOU4K7rLzgLwgzB0cWSylphXEOQrKAmGAmYYumnWFufknQAl4FnPGhLjuWF0OnCqzF/ZSO8RBp2sdSuPJiYru3BCEES2begybZRNZZa62E7GinGbGDDAPr0Dw8t6t2CQK/jBniCosNjOUFfPw/ZSZwmTxE/91sPJ/iWElMa16kcdD42dno5GU2PjvetruUZgKDtb9d2WXv9ZhKuW5fvq2Yjto5/7+V/sAZ8G4647sSLIyd7oYOOfCKgN4neAwHRJBlKL6Yk1DAydxaBQDkABq+F3Wa8TH7IPvmcgEUK/M2+Xctzb3px8rTXlUC7gTzoo8X+B3sVDKbCZh86/KaRaa+oLezVcJTvRE0hhYffOlT4NlAHVSGqUIvbIvv3rmflThVC38SnjiJs9m6v6/JPdD5m+wi+brYAv+Mrw66STyqpQCP4qangzAn4Yn2QRPMc0VIHIeL7x1fDsUOLuDAAV22cQRklX3RgwkXfQfgLeKlkf9uri7RWQWQlbGdskRAZ7yi0FqK8Tz8xDZLhxe/xTb3K0IQvIGVlA7BQangYMu8usEgCHClQV+Gzgt5WeAvic1AXgx77mcdbxJES1PtUdWt4t7mPLYHYDNTyyGttJJ5iYRca4CWgR7pqbnJdMPSQLhoUcu8qeuX9bnPM68ZDUP43rMJQhoFWw0eOoBhOdpAzkLMJRzKuV/dsJsapjGUpmx9AEXcpxTGvcHWIVZCNWtI9jkeNW5EIjRl8Y+uRa5sEgNrSL50oQNxCATh97D6qsng9S1Z1WJSHsva9xekQbCM5ZjOWzBfgaoB7s8ah/9gO/EJO2dKSTnoB+BVgtMHvNHD1yJDrfidXqxhh+4DdCHZRBHJ4OlGXTWe6ISYe7AtZjB2NioXMHvY5Xs3sM7+CW8x6v4IEHvtlYTky9cNmZkUaJMUoYFt0/f+e5KojeCgJDPU3jCrBle2byiJcW2/JS7tNOWbYlBKVbkcwr5QIghKh4luyaFNdtc3mCjhPCgt2Wg8vEI0BbJtlU5sq8ZPmmagrUzimodDIkY74KA+2sHpwGg99V7hT63OdDb83nyvwMm/UGlXzgLuWwAr7P4z4Vg/IJJ8JGaTP9Tr9wDdfLpKrypUJmSM4/y3aceKW99Emu0sxML5m/8za0iXrjrZHdAeuPJenMQa3mMXac0rbeOMeYxQKjNh4R/smNT8ajcWw6aDrcWYjYhp9YvbljZ0420jaNdzL/UVtcyWcbP0aOls7kYrRqmIf9IuOkf4mj8zuhHQwwbV/YuaNdEHurX9jYlvr0yVPR7ieefKKdOHmyD4FyvxPi6GmVO403fSYY613EeHZzVMqT3iXXRB26hAgJpB65WT10VJIsEjoyw8jnM24IIxO0boXM88KriYPJN2fTejOUzXMNOfNMCYaAr2waBrZNeufRp53nLD5SXtVrx4Herwx8aByH8vJsAf7wmaEXv/BLHxobflHJ6QCFTGWj4QgkgE/qGJVCyel8s1h4b9xO9+uKyy9vd3/963GdoOhWCBgDynEPDgAaVs29hG4AbZ4f2/aSF99t0kRDdP0AWJTzhS98YcwJUBeeRTkIEbm4F5x/fm7O1WWX4FmgMBoD6uBiMZkagwdwm15J3R3szHfNSZg6eL6nX+gv6hGbQy2vtJkuvRIB5T6MBobJSc8KgD5LwBP8DE1EmKjb14NrIk1zIXc3rCmyKIwsXQMgs1pbm2xOJWhW1l9Bswqxz/DV8z1l++4xnkc6ZkhIhahKW2Ohyh2vXK8Xo5Ipi4baqmw6n8Q9PM+0QuVAwHHeiHpTZ8bW2LKH5iij9FucoPbgQ+3Q44+2Q4880o4eOdqOn+jWIJxebGvrOU8CReUACjY0C9tctuUdKrIgITjB7ucZu9m5SJ2F3TvmxqwFVpk499IWxp/yls9k6nSMV8vsGEM9zhUFeOFDuTvXKL0v9ohiu+L9+/a3Awf2t/POu6At7NzVDh85GrqE4TOBAuB3cz3BMNj6OIkNMi/gSSY0RD3wdSBJ/9r/eXLTJH3TMXA//WoAYP/sCsnzXQ8yDJP42TCW4KmxoH+NWBga1DPUY+qZecuT//hdIxvXlhCNOq+3bt/YZo1gZdleo9w7xurquRKGel0F9/p+eM3o33zoVyIPn9gnwsqkGVbSdD4rwx75xHFNS6RyXIPyIAgoCCzAweeVwTN3HsDhekAdpfMAEuLt/MYf5RhTZ9VoHOPXeR9M+BqvQ1holICN4MkUEDza44IcAJvr+Uzdgx2wEOzUqXgmcekzZxb7HHtBRtDhfr5D8MzRzW1PVyKzJBhFF3dGKGoYzMVPxBUXu2PNaDsK6dYUpjrqRgoKyVYJe6RxMdVQxqHC6+LObV+IOgr4hnFq7DVcUVzpmMTNVNgqiLZ9g3DGwSfp2VCmxkYCQP2dXOZ3+jm2VF5kEncSHgz21W2l4HnHypbfC/h6BEPBd3JaJdaY9OAXbJiJ8TzcQ2JgNobPE3DJ2Ya8uPsi81DIsNlRXM+4OEeBvLnTqovr2O6Djapi07/TufEf9xg+49Xn1ngw47SNg0u6+LphS+6nbO/TUOu9GJqkL6jv/j27YzUr/wcP7I9FNvz2sY99LHajVI8FQsfcWLR9TJth/jdc/6L2nKueF1siUA6eNKveme8AhHk+B2yjQ8j77FTqBvVzXYZyJIEQUAVBnqkBhtjRX25PnoY7SYKhE+qRk/Fp5LhWXRwCvu2pY12JBmVSb/uzEgL72jLUNcmMXso4tuhIL2L4X4He34bkqRrE+pue0j8r4P/iv/33wfBrxzEATijSye57Qxqi+1IYC5Vhmb5IORgBXSa2T3j8iSf6PHfAF0bOAAL+HrZBOZRPJz9w//3twosuisGtaZAyYgbGBVoIDBuiuUVDHAjQ7dVDzHO2xDCdNKauApabL6lgtFcGRRtVPgbByZ2IOHdxQgdH5hVns3aHKPeCj3E8kyBA+bTJPlIp6C+Nm8AqS+EZlfU676DQRly2A/way6c8fjNWuZHlM/kcx7FnZgpg3DGwzQRUo0aZAjRtQU7MufY+5ixOxf7kmUGjAnufbVGhZLUTUMoJTcsTMKoS1373fgHesJx1NTxp2JJyKvgiIxzOsW/f/n4C1aXosjFDYzw3PCfSI7sjGfs5jFMnYw7A8xuQM0DyGHsQdSEEWXAAbux0ONu2L7CdSZIU1zW4RgCvlslO6oPMIO/IOCSHZIFLL74oPFi81ssvuyTa9Xu/93vtd3/3d4NUVfCt41qBv2eEIdNzbTST26Nw/OCrXvWq8J7Ztx49g/nHVtNTU2Fwts/liVQYMImWDFoiZ/8LmBpDyuC+nKRl/it1QNCnXpTp/Xqnlj9kspt9Vkf0mjXGGtiYY+tO0qN8/ibEJBfz1XBUvF/P62ooS9lVriQlejlD8Od7dcpytjJe52oAno7lR11+/l//2wB8rbRWnIrTSQwuA6uwEOtjq1NAmz0aZJICCwahukEIuoeX6wHwYASbgQZwabCMJU5tYSuCTind/riGmbgGQVEw6j4/lBOMjHNqu60BTPmE4XvijUaDTsaQcI35/PxmXNWBioms7dvirIDTpzlSMQ8NVoAYPAXGeCDf8Uxir9vnJ9kP9B1KWwVX5m9IwzIq6FEefwKtwhyx/e25+lbFY+z0NiaTfKsR2gqWvzrJNlKg9C5CcLoc3sqYeF/Bm/J5NuNonUyng/WSF+3iN5VGUK6gr0KrBBWYVD7HIZUEG5Uxfo2hr4wbMuxvAob3q4iWyzMZBxfu2B7G5+CBg7E5n7/J/CfhPfoxt8CNsV/Licg4KKZs8IUMuNKbkJdbTp9ZWg7PGiOAzBra1MOhLwF6/qkDn91IDkYfh1sf2B+/s8/8/Pxs+62bb26/+Zu/2feBRGLI8IcGPDw40obnF2IuJcKVEJTt26P8l770pTH2nClBf3FKVSRUcJLVgQN9DJxUZSZZDZ8aJzdkqcE0DMV1tqnG1RknY+68Uo6ruqsRs13qhqBn2E/vQA9EI2R40MlqyVCN2VMWz5U48CrgSwT8TgMwDOVYryHgV/JSQ0hDo3WuYF+v2wr4A/A/+G/+XeylI7O1YyjAeGeNBdPpAL3hGRk4g8+gajgAdASB350UcxCdKAVk3Y1SgOIaQRQlCFdzYaGfkEWhAXyNkJMsfEbRuT9il11eNuUiVLI6ZvJzOcKEsdMWlDIzibDq6YYL4rIy+oNOW1zkCMWc7KSOCpcCqtfQAynPWsp1AtajZjkYw7TuMhuBTyBU0HVtHbcAz/lt/T4mMlknpilfgZ5M3qYgV0GsDAOD6ym8eiE+33G0XnocxnkzTz+BNNxvsig6pi+Dq2zfkJDKpmfjNVU5BConYzVwgm6GuDieLyfmlGP7VjC1HImNiukY1fCY/YknQxsBQD1UkwxCydbZKGvinRiTFRz0tJAfTmhaZG+iEzlJSl0hArByvddsG3MOO0LnXB7PKxlqyNn1z782fuNZn/qrT7Tf/u3fjoQJZX44xpsxe9puuIwlc8vdSWiEEzXwZAdxBCXzbiRK7Nubp8p9/e67Y1M97ofQUQ/Zs/MQMnrlqBof+4j+pi8Nd2oQHB9eBV/BtYKcMmL7BGm9P8ffUJZAbZnVQFj+ZkAcgF5i+F7TG4NB+uVWXsjQaFWP4FsB+eE9PncI/qN/9ysfjiwdfui3AyUm18V3bZBsdveu3Zn+1FovmAoVLMSwh4qDYJq1omKzMInfZekMAgMt48VtZYdLno2SJciygGi1T6ejLLNgMBxuhap7RJm6agiSsVUEAMH0oJUKwAC+LL+mYxry0kAB9qz8o920V0/DkI1xUyeI2LyM7XydrI3J76NHQzEEY2Oa2dY8TMZxqcIsyCvQhnDadGZZybRNR6zMQ/c1jWRuxcBfZb/BAgYM382uBGL6uDI27ufZZnLk+50x/1Czd2LiC9np9o+pBoNQGGlxsmh+2xD3ZwuCcbI+nk8b9Ewda+qhd8l3slsZokAjADv/QX0FJduv11njqhoFnovXRkaRueBxFuzCQtvWGV69LdORZX4qOvWHlKzGwdu5q+OXv/zldscdd4Rs6pnI6u1b6g7QQ7Bg3W998/eHrt5yyy3tt27+T3G8o6EPPbIhu6xeo0CjR7SwI88doM/MKlNGHA+uZe0Lnj66Sl3YelfvPpIIus0Gle9ob8fah4Bv39Cv3Of4ou9uLuc11lOArh5oL7vdFirKqIZWtu98omNuH9C+GNtyxoTlV8NJSEe5GAJ+9U6rbinrlfFX2apk65kC/gaiVjbIq/3Rk0di+HYiHSNoCJBmzDCoVBb3C0ViQo5l07rSd951V7vm6quDWbAH89fu/lpbW82wkBO3egpObiLEdBjMhtNwmBjiOwYCBWBffI8Q5LpLLrkkhIo6woSox4tf/OIQNsNDNgzgwBPwBC6eCTtxi1mACHBwAghjRf3wFNwzn/ZqHGTkGcZIV08FYOAMTVVw7j2Dmdk4ZJvyzaCQaWZfpjLoIVEu9dIoqrjVC2Iw62Tk1OzkoBS+9zf6hft8rgq4tHSm/07Bs05bCdyQrShoKgr3Mza5jz4rNXONA+1GLmhTZXsyeAVTkPQ57O/tuaUpZ3nIAyEpZZUx1E0nd9zYf2V49p8EQBmhXwBs6qHnY1voJ2WF70yZZLw0RoYr6GOe53yWbJn7XA2KfDFHhTzZb1xniBHA5hAXiICGiPLd8ZV2kuBAHP2eu+9ub3v729t73/veYPhf/epX26//+q+3z33uM21Xt9KcOrrwbwj4Gp0h+4t+YkNXNkHjvAfOjWW31/G4O+IzDTt9g7y75/x3fMd39CdZkVnH9Z6PrI6DHxqSzbwO+sK2ExYKD6jb86gaaseVMWMtTWxO1q2Mpj3IMq96nYw5/4YfaaPksvdeygEmjqMepMagfl93v9RDkeAK8lWHNgP76j0M9W0r8B/qXzVG6q71Uac0MOrA6Jf+/X8YG1JAQIzF1/AMhTgRpsI66ejJSE7OcR0PQQnN3qF8G2jnwxDIAECpHBwayhwBLqOLKQAKXFjBMgeLycAz7eCBA7HpP6mXDHoFd9mobBkGRtlmAtEmylI4aqYAwsx1KrSCKrvM8zCzuw0l6CryWUDorT8LmFbyWTUbJ1O96Juc9ef3Kpg1fuhgG4rgebL5uG+e7aJzDxjDEZUBUxfHLsF/45YLQ2ZShasysiqcKq6Gz75M7yL3JHeBDG2h7f4bYhJ8aJcGTYNl+4yZywB5rgxfo6HrLgGx/hFz7TZAsw9qvdPLIn20S7PsQpm9gnTZSSp09S70FPRQlZc6J2Y7uY/2eC4D9zrxyv14tIRiInbeTbYTVuN4Q9qIHuABQIDQh/e9731x2tfRw0+23/voR9vf/u3fRqiB+7mG/qhtP1cGOZoi/ThDU2FwWfQ4M9t27d7VZV+RfECfJkEh/RYsgLBB9CBqGCW3UZF48IpO0x/2Ww3VaSwFLOVG3HE8h8ZCAyCoKoPqaoR3OzKlQdC4O6bqVGXkmz1H+akHmtjH6m8F4a28D72VrcbkWwF89dd6C/Tql9GV0Uf+1/9tHExgNNWePPxk5rx3qYwqFjFFLT0FobQAIq+wACZmHUg6QLcoY7mZM9u73evrcXIPG6vxZ0gFgWAgqAtM3H1s3AebgXdCEOHgWvfBV7hl7BF+Ysa/5bPNBKBMXFA3NsNAuO8Oz9UNxQjZPurP92br8AxW2JKLX5mzcXXDOZHx0gETG14RrqCtlKMBpA1ORg8FB2aIYHC9QqyiVMOg0pCHr5EW8CvTV5EmDCfnHirj5jcZ0lDB/LwZy5dNaBh5buSYz83HZmCGWQwpuTiL1Fv3GInYN/MGHTszNo/cqPy65JVBU6ahQZ4v8CcDzNBPbZPK5ncVGNMATxYdUjblKG/2NTJj/WSAMkLH0bksJwUFJsN/hpucjNX7dQJbBUYOYceEavBq9+zZ3d7znve2t771rUGW/t8///P2Z3/2/wQhmp2ZCg9Y4ib5EASqsa4gN2SljmdlprwH2NE53vPsmDMbpx7wnZPHjBdeMgRLL8UxknEbknGclB1eNZzG8Wu4TRm1P2s76Ft1gHFhn6/YlK1b5Ke8U57Pl6xUMmD7Nb72W69D41z5ezaWPuzragjU4yGz38xYDD2Fze4R1CvoV2ODZ+m54KNf/vBHxnQwAAMQAra8IpAyEjN3aCTXMZjGGGFHjz32aBRI5gBC5lF/NIxOQzjYCdOYtaEWYvmye67ZySHlJ070aaDGMmUHgMfhJ54M5kGWDPVCIWgwIEI7+IxQ8Z1GiDogGIA9SkNgkL38+VMhNWJOoGEMKMMDgBEMWf/Jkydi0lZh07prVQUVPYA4TKY7dEPvR4CwjpShIeB9gmYe5+i8iAxls9DLth2EUTIGPmT4/YRc50VkCCpDRkPWK4DZls0Yw5D9V0YiUyf8wr/GVmOqTNAuvbbKRDfE7UnJYwX4tpyQVuacPLX/BW0+A0qCvApgO+2H2s96BCkLAH4uSFOmKiA5nrxalkYiiA7H74XM56lDghPXcD31NBOFche2b4v6Ml7VEAlmfI+cwJgJ9wC23/3d391+9Ed/NOasPvnJT7bf/Z3fjow0QpGPHnqkPfnkE315dT5NUK/1GhpxPmvkBEnHFlmUbbtoirodPZb6aliFZ9ImPHjqj46ix7ETaLei2Bi6Rtf+hEjhjPFs7qGPJD6CbyUXvNeTpww9RL43bu8cl3uACdJ6ho5v7X91QGC2D9RRGP5QhixnM2I0JE+VuG0G4M+U4dexrQQGmUNOMoNrPgzw6Gf/1QfHdApMo+ac81DDOwA81ziLniEBNjNa7TJbcpMsQitm3bh1MBkEMOtYcdpNVGF53aemMlzqgDGgfO5nwtf0KRVLr4HPCBppYjzXeCV1hOXIROrAk9N8rHgbTsxyL/XgM2XiGZAXTR0VRhlIhqzIoc3wDMJRY/kOpgwiQCeOOEwhyclEVsDm6kJP8HLQBFhebYPsTxD2eRWMp+cSEKsLLSOWbQpu3Cfg09cyniroQ4AQPIcCzT1VQFVIY/gqoXNDZnA4J8L4OFmvYZZZytgqs+e9gG/ZUdc2jrOA+W3C6vMoS/4qo6xGjvmAAOaOnFAH/nw1VKfREPQYVVf12gdTYeRygZmGrRpQs5b4HULBAjQ8QUNXgpBAzWeOcHRC9Kabbmo//uM/3l7xile0z372s5Fvf+dXvxJzXXgBTzzOCU85x2BfOo4CSwX8zcBGUsFvE+Od+q2sKEexYnlf7ofFf/RNt6aDfoAA1kWP4kwtq4K+3o+h1hpyVa/Ut6wnHlj2d5WFGi403GbmX/UM7AsJh+NYCVsNv6hvw5W2ynxti99VvR6+36z/h+NVr6lEa3ivzzaUhUzR98gG/e653hHDR4nqClUPLKEjsYxaWb4PhtwpkDtXErcbMkUUnE721Uk2tzimgqZtxiZnnYtIOYA9z3b/HBmSB4ZT32o1GWAa6nX8zrU0lDJ0DcmfJ7ZMWw0VRLpgl0rmalwE2Tifk7lOICWryF00FcjKhrX0AkMABqAYy/5zjxg9AvrRrSjMLa+Az71uJGWoKE7DAii6nHwMD0x6PJrql+brNQmUutOVEZGH75g5DxF1Azy7A5ercnBtBX37X3AT2BRYjnoE9K0ndcFDcul83D8idT3T7fy3TwVa6kD9KYfxdGUv97utB79pUKinBk72V4GUethuXpUdvwvw7ybhub8SDtmhBpJr2fjLg8chQKxiti9Uel4ZP1epQ4qyHTNxf70e4AqDQ+bO4cPtS1/6UpAgdO1HfuRH2vd8z/e0hx96qP3BH/5B+9Jtt7cLOSP6zJlYEHXqZKYf17HYrC56MFUelTvqKrkxTGm7KYt7JS6xpfN2Ei8Isa6EDkcIsjvfgP7DsIEb3KfHzjgaDnWeijZXr0nDoycsMWS8HE+Jhl6tZUZ4q3hU1Mm2xpiVPZo0jBr02g9+NwR9AL/iTwXpOubqiwZlSIy2YvLPlOFHX8U25klE+WMR4QXdqusTx0/E4j7mRkdk6QjGMHEAjlALkzBOcsLSseCEariGdCyZlMzela51Yo1yaCzX8jvgi9Vh0HhPBXgGBoNB4BmwAkMy7rVOOAgLxUCbxcN77tUzUUkRLpTU8ywFBVkyv6EgKJ27ewLmejHkFLPPOuwNgaU9CoEDuxyZGqnsusCx9zgMvsuIcfKa7tcd1fpWF5G+50/Bl/1MTyXwVLfsRhfcAAAgAElEQVSWhUw5qZsMMoCduY+V5TYznYelTMI6822mAxRCYTFp0zEh6rq8mhN8uqaV5VeQELBjH5YuJJRgPTn32Hz9yjowHaRaAvpcTjlzc6SNkrmTB2PYtwBlgm/Ozciu7ScV1LZlH0xOutKIVA8njByTit2hzjUerPFitSx9NwyZDQGT9nKPY8XvJikI0NS1hudUdg0iC9FISXVjQkiNHjTtJUxJ+EpZQPbJWmNbA2T8LW95S/uX73hHmxqttz/9+J+2T37qk23nwo7Qqzvu+GrozhCY0kITntIIcJRfLt5Slofjj4cQx2KsE6IivTZDppyNij7H2IzH7Xvf8IZYift3f//f2uHDRxphzpyDY24oT06L5AaOFF1YCNCnjBPHs57UmzE0dFMZsbKo7BnTZ0z13jQAWbddG/qScjUY6KHs3rmG6uUwbjNd1p0sObyzOHw8dbAavGo4HOMhC6/GYHj9kJl/K5+fahDYHGm6TTXwaKVt37HQLr7wkrZz147YDI+EkRdcf127/vrr2+j9H/zXYxRjgfS2ss+ETInOE4A5Jg42CVjS8YA/gyEoOXj8bq4wyohgU4ZxcNi3B6VQhowXY8Afv1M+A8WcAsJPmdxPZg/v3RWT69xnh9+x5howM3JQtlgX02UbsSSekA33Gu/Ww/Fe5wTqoMrOWWADCzZMIJOssWOZBK+6mJW9V7dRsHDwo9zu4GN+MwyCItiPXCvT4f30DPuMJPs3S0Q3V0CkngLfMuAzOP+W8ivTqUoYWx13Oft8X2OWm7masVlXd+KV42sM3rCME5TJKhmfyfmhlRV5f7ju3cHulGVKpXnfGw1ezmUQMqlbDg9DNTzHzDHqwVjJNnluPwnP5C3svUvX5Jo6MevYV2UMGSYVdyVX4zqPQTsAPA1enWhU7gF60i25lnz7SMG87vntv33qU+3mm/9zjBOx2bvuuitCmIJSlbEAdc4eK8ciSshktoagZP2yd1771ODuyD+IAt/feNNN7V3vfGf7+Mc/3h5+JNOjnYx1HcsQDJHh8Gy2k5aaumhdvDd5RK4mz3BZaoRySjv07qmvdbcfa0iF9umla+DVU/tIww65UvarZ8Gz1dOhPKqrVfZ9PzQoWzH2bwXsNdQb7h1NtzaV5yYw30UWl3OZ9BOE/YYbbojwd2yeZhyVPHetoeDNRIrbkxoqqBuKefYsk7YeQuAkFJViMPtJ127ZO5XgmVh99+Uwk4MtT5m4RTkcQCccUAwnjyjTshkMXbiYYIbFLy6GQND5pzmVqztIAmNCZzDATnCo6A4Mz6h7mgBcWupg9AjhagKD2UuV3ekSG5YwXCCYyOINX3C9AuWAuqWqHoSghicyjM+GEkxlpoSgF4y+C0kYI1bB+H6Fvd5Llo51tJ3DEM1MMLZcmSvgn01g2SeGHSBriCEAu9sbxbkGZSrZVy5O4783nvRNFwarz5bhU0/GwDCB5QuiTtr5bNsle9TA2UcBnISvuuwOJ/WDqbOFM4nqJR1XMOE5ph06DrQBebNNGgjq5qlwApj3oHekaJKCiT6xidm73vWu9rrXva7decdX20d/97+0O+/8p1BiynbzQclIHbcAS/Lqy/nFQ+PsyuA46L4Lk9HP1M92MimcIYPWXvPa17a3ve1t7Q//8A/bN75xTzt95nSYFZ5bJ2OV26hDNy+CF7N3z/7ujIkEdDOwJEUaCoHXMVcmDN/4vWQIPKEOetEaETGkhrGGIRbTLNX/qgvqZk/2itAP+1KZ0lCoL98qsG92n+2uv2HUGR0WAu4/cCBC5fQnfYKcsBfSVVddFYk1o5/7wC94pGeEU3DbYMxMEAHGgDsuEx1t6ENlHe5WSRiFSQK+5z7TsxQcB5eOYn8dNkhzm1O9CBTAuHaNxcqQGFAUgWs89tCBciIQcHTPeq7XW6E8gBxPgs6wTbI4hUpXs7qAAkMoOOyjMzIYI8MQXK/gGwag7ZQn4/CzQqVwVCGB6YzXc9Ga7MZsF8o3FqxBCdY+mpwuZSiqxrYFQNk+B2TLCivTr4xK4xMGLI7YmwD+kC09RTiJJZZVf/wuKzMkYz1TiQn3sHAqwycyLu6beB658lJQwIhjjDX2eg56Jn4WBJzwty62z3MHuC77FPDKVd3VONMPGjCNt2XzW50fwAOE3SPfEqo6gU1YxfbrdQCyeLC3335be/DBh4IRf+/3fm97z3veE22++T//n+2zn/502717V9QLw8AfpEtZqEY52te6cE43mSr4G2pSd2JlfRemo0+VF0gZ7zFE5Nn/8A//cPud3/mdPv1zZXWyBbcAqB5tADzIArowlXM5eDjUgX50Xsb7HF/rVo0Zfcm48F/j+1xjPyI/1YDoCSvvFbxpNuStekbqQ31uZembsXplSsLk9c8mu7esoSfBGE/NJNiDbU6eHzzvvHbjjTcGltPH4HhsnmYOOoCM8NBZpFUBqq485WFuXmShGAQEl99Q2kOHHmm7d++JfcM5MEIF4EEIjXu/6zYyEA89+GA/2ehqVQyPwMYgogj8Y4wM5+hFGA/klfqY6UO9eb5Gy3Q9V0paB5VYRkJnGSusbFfXLhhDsJ2NW6MKYgodbXMLZA1LGosMdShgCpeAT/koH7E4gcsyBX3Krc8J8MWt2wRUZfUyX1fecrh1FezNwL9XOLYR6E6o8hmVzWzGRODBqeITgNYz0BX384SN51bLgpKCLdsfKuykPGLfmYMf2193f5Zr3xpSGYYxGB+Nip5AzjlkWIjnBiGJ0NnkUBbKp0x/N+0YUBJ0kLfYLpqVqTt39hPNXhteaHfYDt70bbfd3r7y5S9H+OjVr351+4mf+InQxT/5kz9p//f/9bG2M9Y1zLd7772337pZVl8B1r7rAb87sL2CxZCBxnh38gkrj8NouslUwP7d7353bLlM5pBhnNFUpl7rMdMnfuY1yELnaaf8J3FgB1B0VXmqKZtDL0WPlrrTl8gIcyD8qc8VhCVw1SOUOFRg1+CvrW48uEQPQJ33uirLGqUq+8ptHY/qXW2mJ8/kuwr4dRzx7tlqG4Cnr+kj2DxhnOuuuy7C4kY1IksHxgxb1g2K8zXHLU56YiAAmCNHj7Z9e/fGANLJDCxpk7y6olYFQAlYNQhIm60ydMm4l0GjbMHS5xOHPnEic3spy5RL3js5pSstUKOYlEWZR48dC+WUhRkewuDU7CF+15UmFKR34cRwBWWFN4QoDjKfTMYaFzesY3hBJg4ImcKpMAnmgq5MUkPESfcKuoYHEKJsw1nG82PwC8OXSQps1id2D+0O9ubouwqgZwV8XOVuKzXZkoIs4x4K7ijPmduQMaKSyKRjsrebDyBsyPyQBklvQOZaDWJl/46/z/c+x7W68vRLnfeozM88f8dZmazxYetCf4Zh7uLI1dDKNPU2LU8m61gwhoYteBa/33nXne1Lt38piBXKSlbOy172svbpT386tjs+8uQT7YLzDrZHHz0USQk+Q5CtwCQgsDCq9sHQAPu5egbqDgaK836f+7znRe4/xuiWW74YeuakNQxfz1ZwFygrYeoNUGzdQLgvM6tMPdY42yfqydBjUV+qMa6hU9pT5dqxqcBLmV4TB9d382XKlYai6vwQ4Ddj+dWYWIbteSbAvtW1Q8C3Dux/tO/AwTDQYAKEHGZ/zTXXxPonIwVf+9rX8sQrGEmEMU6fjn3B6YyTp072u0oygAsLrI49EpaDkI8sk0GbACr7peQpWJTHoJDGiRIbzlE4YN6As0uwNQiUqzXWXVZgzbFHCV3MYViJchFC3XD35dCoYNT4zdTNuoCM9hkDpO2UL0tR4QVsOnlmatRPxOXBJDlhordgCIeyFDTB29CQAlE/K4hRzijjolWwFASYEb8Z+sr48uSoQq4T9GWqxspVlDadk3lVQXiuQl9ZSrxf79hfB9CGBLxOA9YLaxyCm58U1KHyVaafm2Qlq64hGkG6Ar7lUO5mE+I9g+8O86lsaAh41UBUz8J+UwarR1XBmvKss+OtMeDVZACvQVdc/5F6lQsFYey33nprhEpg0z/0Qz/UfvAHfzBi+b/1W78V6ZmkYJ48drQ9/HAeGqSMDvt4o8xMx6Zz/BmGc6z4TP9WGaDMIFmnTkV2DbL2gQ98ICaQ/+qv/qqXuT6vvaWMUw6vErEaNrF+8d167onktfQLoO84uPso+q0+VflRR3gOz4wwRVlopc4MvZ2hrFeP3f3tq4HyfZWXahwpr3q5w+sraNf6//cAv7hS5R9cPf+Ci9rstu0hR/QfQP/Cm25ql1x6aURgwMJHHn64feqv/7qNfupn3x8Lr+g8Xg3bxGTV+nq7vLMQMArAG+ZBaMWDTBgwFQ8AYsLATbL4TEyfwSGlUxYtMPMbVse0K8ox9m9eNQJI58rsXRfAd+6vz4QSrqjZFoI2wMF9dZEXz3D23oGQmShMKoZgJiirGKRlEvcTRHme9ZRt+FnBVskqwFueSiIbiOducvCxwmLowthwhM7WJ/nFtofvKyDxOQCfVNNupbAxaRmPrKYCftRvE8AXhHmtChDAmbxpA+DbByqjgJPGIwFfsDa+7TU9QyyTxiqAdRZYKpuzz4wXW1dfudZsLo2w418ZvGAu2Ntv3EO/8pl6GMYE1Axq4VUhz8pLH29vre3etSvSiwF7Mm5Q0He+850Rt4fM/Omf/mn8M/l26sTx9shDDzZO2VJWAH7r8lTDBpOeHBavIUrvBdDNcavGmrqhL7HJ2/p6+4mf/MkwWn/+538e15kqTf9Rznnn58IrCaAeagVcxyVY+/oEKJkcJ3W3Trib1SeTH4K9wOpzGDvGxEnKqtMVoK1DZfG9J9IdaFJJhTq5FeBXT7GGfjYD9GcL8DXajIOyRrhmfvtCO3V6KbasAZ+J2cPs3e+MaAt7LYG3o595/8+Pyc5B6AjlAMaGahgIgJ3fnFT1OEG3YkCQ+Y1rYe1cj6C6Jw8PZSJK5XSrZASE+xgojASZObFgo1+Nuti7olzHwCJsTvZ45qUMXC+AjuBZlC942OGGhhBUvuPwiYyX554pGi6ZRZxP2i2WUikiPruyHHWVHRnK0eILlnxWcI1jDhm9TEiwSYFGMZ560r3CRJn2Qz8nEcwpF2RRVwGT8mT7xvPDEExPwLUyvOoOq7TRnm7hmGXb1o1scsLmg1PGGd8b4/hVISijMvjWpRBapqEfFLq2TeNi/1Ylr3XOPk1DwrV5IHZOHvdg0K2qdhwq+K0xcd6xUZWNvuPaGmqq5SmPeinoCbJbDRj3GwpFV774xS9GXJy+Z48cwifMQcGo/+iP/ih0kpDrHV/5cjtxjFTo3KBQ2aqAPwRwiEBvYLp4uuGqakSHYRD6HKODh0z6JYSP/qQutI1X5touufSi/oQvc97Rh9o/VW4BfMHXU72ov2TEsLBhM8OyFYwrEbMf+a560cpBlT91L/SrSw1lgj6SMDoPvQ/1nEVuq4xUeRvqwtDgbGYMnsl3YoSyiIyAA4wxDP+qq65uN910Y6xvgjjQFsD+E5/4RHxmbdXoVz78kTHxNAaQf11kABvgNz3LCUgG0sldAJTrIgREgn+3kRXlyMwQHBc1GRZxmwXKdsERjXHihga5nSqCgCChOIA8Asi1hnLMkqGzWdTDtgWGd2TXsjuZoG3C1eEaVxJvcPPKqtgqsOFKxiRbpqHlvikThlu9BC2xglgNQjUSspYK/lsxfAWMspygjDDYKDNMZB6CpcJJn1SlmuoWZTEJWZVDxamsJQxiaOmknUOFjrqnJif73DBlu5FJViY68QwyF5/0wPocwUCQ0qDZlyr0ELzsh/o9csRKRHO9BRFfVajqIdT3Mn7rYL/ViWaNK5OSeFJOtFMO1zlGfE85t99+e7B75Jl8+5/+6Z+OBU233XZb+4M/+IMIpZA/zfYKjz92qK1zmla3u2ow5pI5VMHe/lldy1Cj469nMOxHQVgZ/LEf+7EAdCaLAQ3WSLC4St0CaIgTnzyV214HbqyutRMnT0QGHkpRZdXnAvgZ2ol80Q0T9HpB9JELszZj5Hoq7OMFeIsb9sXQ6OfnzO3vWX0H8BEC6mL4Vf+rJ7jV+6HebAX4zwTUz3Yt/UI/MwYQAIgEa4qmpmfb8666pr3oxS8OFs9vjC+RGE4mQ+5f85rX5PklH/oP/8sY4ONmBo5j3citBaQRKCwDHcHNACUuBIZAkOc7JgMfPXQormW1ILsguiqRBgD6PIMBxQtgMI1tUvmaQ+vWCymwZAadjgZ4TCHfu5lbZRt0tuCPF2H9Y8XgbD7ffG2eJzPW6psJkvH4XHAhK3dge7YRAptL6PmN62QdsmUBUaXke0GIe2qbvUd2EYKzRUjHenG/7Ynl7FOEEHJpdQWmGp4wfh+sejZXq7L61vRJmaKx4SrQI0I63Z/t2GCgSlhHwCck6J9g5L0CjEqaKzPTMKSC0V+ZasoPLp7SQGjQVMYKwjIgx4D2OA6beSS2syqbLHwzEPDZuv0Ced5D2uH2/nxmnuciK42XmT3o1Gc+85nGHvJk4vzMz/xMe/vb3x6bpQG0AL5bhfNdzB0t59nIm4FpZZ49+E/lOLvFgfNTp06x903qQSUkgMMb3/jG2Hr55ptvDkwggYJFl9xr+JXf+Xz/A/fF/j0aXj13M+40ohOyw8FgCbzWUcKDfOo18x75ViYlUj6nN2hdyNc5BMsckjf7q4b/eq+ubTQEQ9AdyowkoOpHZd/PFsBvVg7PJiLi9i9g76WXXt6uu+HG9vwXvCCwkn5Dpj7/+c8Hbr7pTW/qz9EefeAXf2nM4Bjv1RK7Fw2d4h46MA0KiA3GxuN+0lWwdeDcDZNwCOlodaLWiVMGNHbI7HY31BAYk0SwAF8XffFM2L3bGfNMXUdX+/IchVfB0VAIMLw64UUZxmZ9FXwRKNmMdVLo1tdWg+VbhwloTVgNv+VEH7nbuRYgmUkyzCrA1T0XwNivY7M/BcswlEqyvJJsT0AUAIcL2AyPzMzP9eGfHkRj8jezjwTJvt86JbV+Cr0hmaFhg+HH3EpnCCoYVSZWDWGSvslGDdVA2h5+r97LBNxzC4EKCEMmXhW11kvF9zvlWF3ogaGcEDYM6ciiIU6ERiVKXOciK8qjvxgD5rS+8pWvxAlXfMdKWnLc6Xd2wfz93//9YGbcC7uPdSWctBTGa3J+AnUWPK3/htepTFXNrQ0yPVowRK55hiDNs4n/vv71r486EIr1bFrZJfrKQh5eqdfpMyf7bDj6QM/VmH7tuxibcSz16sNRVWZl7o4b9TbZo3qcyqTGwNXxptf6vffUeHyVU8cZclVloMpBlcf6vl6vzP1/5L0JuK5ZVd+5vjMPd57vrapb8wQUFFVQAgEZBQloFBmNnQE0JiagaNROYpySNhjTJgQk2ga1Y5snCJgWmyiIUAyCiJFZqIGhCqjx1q07nXPP/OX57f3+vm+dXd+5VQVlP6b71HPrm953v3tY67/+e+211/b1wQzG120Qer0iW3t27xn0+dELj8ajHn1NXHzJpXH4yJFCeiESzBrJofO4ax83yAdVMguz0xbGzgBysQcpA8ZGg9BJdCrsHl8e10HBYPMIoikQAHquNX6f9wCuce0IDexb/7uboxggKgMLpyMRGgSUAXTjiqDkhik613hbjYfMCYYF6wVsyctOmTUTKBsshj5cFKey8zrtFeyr0Fa25pqAhqIMNG4dYt+7ncS8GpqZWa+sX0FR2BTysukjAekmxpAWklrmmcFTNo9Lx2gr1yhklAKn7obiT56pLgVnMZm1U28BX5AEaLAGLaBmUNWoVZQf+s6Ln7TMcOgzQuIqu6vPrK/0fp0RVMCv31eGX/oLQ9mEhma3xFAZuxlXtzM0GwfO2XWGlA17q9SOg4besw1su3Wq41LdBfwBTrCv7WTC7DZx8Z0hn5Sni4dQy89/7nNx//H741u+5Tnxj/7Rq4sL5U//9KPxlrf8lwK26MqtX7il6MXZxaWS88XEdoJ8K2O2ZTDj7NVIHDc7WRdYOfItyKKzzDJe/vJXxHvf+0clKsjsuRpo6o/biVxaAAr6RwQQi68Yd+pW5KYEHVTwdyZbjGcB/OHO30wqSr07wqKrp7L86YGu8awMrsqDhG9quoa6lg2C/LcB6WA23gUP+F03M7c86p/B2j4c6umQhAyMRBN99vWAeJ4VbJIpiAvurmrZinuUTxwvu30nXpSaTnvX7t3x2MdcE5ddeXmcf/4FgzxoH/vYx8q66xNveGLMz80XfHa2VBZt6XgD852yefDIbbffHpdfdtnAp641VRg8oANBh4Xrm6SyLMRiOGDmpirwsHBBSSDlVUNhfLFb1ekYFNdFKgHJmHoXKLivgv/pwYyFmYuKS/kCjdafcl1zAEB4b+im98qKdFORSAxjpyGsAFUZfwv4gscAOJMbyFnA0N1Q3VhFWbdw6WTQyUxuYrImlsouE8Fc/7fgJ+BnvzigRsSE0UWy/MGUukRYdHVL7ptsAGyrwi8oOVsqwN6tjdhnTs1R0LXOBTSYcXRGNSuGbc6MPxtAfteN5WzA546PbzbgXOvY5r6selbbml1Hto/v8yInzzETaM777uEmyJH7TVxI40jDL37hC3HDE54Yr371q0vKY9w2v/M7byvsmqn5wuLpkgWTcS17XyAn3eJ5lqsMNhmsyth0azuCNkbErfdca8AF+v6jP/qj8da3vnUA5ugu9UanaDPhorB7ZiWU52E+6pJ1klEX/SA53QrrDjUIwXrwbL6rs+DhX2t8pyaZEdW1D/5GMXHdNBIan5Ovdzyzfubx3KoPlU/Lyq9fD8jne0YBPqZpYoKoo5W6IQ+dWVuL2W07CuHWkB85fCQedfWj4sqrrorDRw4XggS5Zs2Hf7jlGL/BzvouXUkJyxRMaZxs3FTBTgML2z55suSooaLtVAsgdxoLgy/TV6JllpYG53iiFB5HKGgL7nwuK87drkbdHDyn+NdhDCv14HBBiGudaupHZ/DJ9W5aYQGQ390E1lppffN+70Do0tE4+T2pjs2kJ0B6b2ZYLQDyeejaGRqIPO0dCOs5wjJHCRrJ02hrFn6FlbZn0NeH70JeZvm2sXXpcCavqRUEcoHW1zzt9tl81ypiViKBFsBfTy6gbLgcc/tGg9CCg/WwDZvZPQuXdUdt/p0c+oBSnkHYvxqVDPr2i+k0uNZoNl03XI8eAa7FhTYxUeLaUViY+x/8wR8UPeCIzh/7xz9aXCiw+He/+93x9re/tYAs99/+lS/XU6U6fzeLojC+Vq7swzwe9t/U9GxxA1AP6kzZkjZn9TyLFA4szr7vxvfFmeKz30yOKONJT3pS2TeDK4fystHT8Lc6xDXuyrXf8zhlmbGMrEMQ/8kuIWAmVLnNluGMVeNgP7Vgn0F/lC61ctUaGuv5jQK+9+fnVSNdZ7zK+9TMTOzff7DoEfLHWFx91dVx/fVPKOGXk1NkFDheXIRkWOWc77KXYrHuidKNW87e4AAU3tAJJS99Oe6wHsqAO+Xyyy8v0zsKxjcki8TlUraMdydj8T2Aj0DQAH7nN/6M/uG9u0NtLL/RSFk1yuOCKmU6yLLpwk677fd1sWgYASJT5rxWEjWR697FnE1Ty06BNHQu2FIn2aBrAdZLA1SYCRkVO/eGLNDZRx681poL+NmnKPN/gLBv4cPPDC4zGRZtNdbU3dhwrmkZflnfGB8mMrOPqqKwDjAM+VPY11bqcYQtExJ8+V4AoC2UNWDvI3z59rOKW3bllmfr0qmhk37O7faZliGQZPdSC/p1bIcRSRkwMuscGKCuDbZFWXEGrNwirwAnuuMuaF75zPfIh+DIKydX3XjjjXHm9Kn43u/9vvibr/juopQcYfgffvmX40tfvLUkuoLtk4lSmSmzzZXVQcbSVl4y2FNXF+i379hV6mJEF6wP4+KudmSGtQPAgfA9dL6EV8Lsp2tuI/r16U9/evmNtQdn9xKhluEP3EkpvbDEbgiWJffqJuNV5IfNisXV163H9Ou6l2Obxy2Plc90NtkSL0H+wcB+lMy1s4pHEvCzfBcDVWb4EePkx+pmqxAFyArjgrcE+bjqyqvi8suvKGSaTbKf/OQnSmTXE5/4xDo77E4Mo0zdiMWIf+dLXt6nQKyGU7Tq/64HEvAABlmWIZPWP89ngJ4B1d9uxA+fuV+AQ1kMxXQAqZi+dxMi4X8ipK34Bfvk8K75UVRi6qLCmddey1dTNtezdk33rI/Pzs0LnvyGwXPDhwtY1MnZg1NalR3gI10w9XFKWqb55fDnGmqWBdOpawvWGjPbNmDOBTxHL9puBfjstKXOAkRmwdl1I1sll44LiIKzY5JnUAI5ObV1Vuf2ObYZ3HO7lBfq5UK6RtJ2l+dycEcH+K3RHAXk7TUtu1VJbW8FkLrgm5XeWWJ2EWnU2pkPY51ThaAfO3fsKHlhAHk+y/Zh97x37CFA7KJ9xzveUabcpEz4Fz/7s3Hl5VeUXba/8Ru/URj+ZZddUnQJkoVLx6ga+m5lue4byYCT+2HA6rvdq+gaJ1KpcxIp70dXXvCCFxRyRkQQLgGBGWOFbqKHj7/uuoIPGCHKsM8ce11ckgP1y34WvCFonn2Q8cSxk9QZslllquatyrKivFpGJj4ab/sizzgy42/JWEtk1N8W7POzNrGfr+NDS2YGOEC+of5GTHfnCCi7jAnrJyysX3HFlXHwwMESMfnpT38qPvihDxZmz+/MCsExNusVj8fS2ZidmS0zzt4//MEf7svWTVUsiPFqRIs7X41/r2xuvRxqwHQVcEUZAEcXf+kshI1rFSQaSRlmvMO48Hz+qLyWGlaiAckuFRXTbcRzs3Nx77Ga04d7Ae/x8aFicz3PzrHSKi3fZbZC3Wy7Rsh1gdwP5DcvO0+7iB+FTOFy7FWsoY9+GHfsNYPpejopqQzwFou2o+SqPLcDM6NynKE4zVUBzJnfm6hunhwb7jUt4Jc+KesKw1p2R8wAACAASURBVAU3lQcZqOGgw7zrrVGizpmh+Zw8FS8J5dLOz6xYAq/9K0ColBqbAVCbnC49t45FXaS27o635Wcj6fM1lvSBbhzG04VQ5NtMhCik780AmVkwzP5DH/xgCXh4/etfH0976lPj1ImT8du//dsl3TBlnXfe4eJDL9FosT4IJ6WNJCQkhfQodk99NeA8G52CiFkPZuMSOmfOuGhYhH3Tm95U9MZzKCyLV7bpE53HLmCjemx/dmdaJ8dIuXZsnAHTh86o3QhoH3Ovm7cMyADs3edyrplcK3PtDDMb+dZgtow9l6WsKMMata8D3x9wy1aAX5ZoJyYKQEMaCHPfvWtPCdF91KMfHVdfdVXs3Lkrzi6eLcTgpps+H+edf14h1+AqYO/ucUPV+a2MO9kyGTg3TtFAOkvmzXvz3VBj/YvcQycyWAB1SbjWHV7CoLqQKqjKdhBk7uEUpjkOJT9+fOBXpXIeGm4H83w3fflqaCfP1//OdwhstYY1zEpfqkca8lmBUxCNbBms9HeZE3m+/lpBYiDoK6s1PUGXCsI+y8LQsolsFPJvraIoFTg4Hs4fgE9Zrsar1BnE83sBX/+eIKqiDAG9i5nuIpnK990xiBk4W+aT/agCqQorwOb+wodeIhO6f23bRzF6x6WdUWVAzMqLS8fZh3Wx3tkgaUgYfzf1CPa8IgeAO0okwWGW7METhQx16T6Uw09/+jPxnj98d5HRxz7ucfGa17wmVpaX46bPfT7e9a53FTcLue+/+tXbiy+dv/WNenCKfVJsVhNpJEFydoEeABQAvonJ0Ju8qZLPTP3ZOPW2t72tzDzQS4mJugdbZHcmC8eew0Cfu4dmKxB1XO1Twd6+ztihGyzLC33MM8CCNdZXyoFOw5mZcmx5w/4ZuoiGBGcYYZPbl+VLWcgyloG+NbCtgXg4eprlMevFwECWHFfjsXPPnoKT1Jk+uuSSywbZL5EzThb71Cc/VXItXXbZpbF9x/aCV8gj5RokwGfkAfkgeqfkw6eD6VyEDv8PQsOikqzZQuhEBt6oAa5ztyq+flwx5NsxHSczBh7ENRgEOsr0y/o+9emTC50wSeqha4fnU3FZNvWkDOqjS6fkbEnnrXLN7GxNWUvDKcODwqm/ZeTpujMZ2S7P9P6BMMBgNQKrazHdLVrp5lFJsh/bAZXJ5sHOU8UM+gPhepiAbxrcvAlIQ1SEn1QKXZhjMXZdagVTAGgAM9tVoYowdhE6WREEmxbs7QuvzQoqmGZgL31M2GUXidGCewbnfJ+Ar8IJMHmqv9mAeJrSMDEdv2uMdT1YR155BqmKAWfHke8O7N9fNhxyD0BN5At9CYHBBQph4j3yAJFBnwh6mOtmBFzP4j/n03K9hvfkyftLc9CLyam6DuIMuYQXdobdzXJlN+/MTLkHIwTRQsGZIXOv8fDqEeVyUtbzn//8snhMSge+o74u5tIfgAozAJg9xgAdzCSgBUT7xrFyzPmcZT33Me9l964jOZboJDq+uFA3famPGfjz2DlmGYzzjI3vdUG1AO34+30mZA8HzLe6NhuUbDwEdH+vesAB9ztjfvv2EvCCXJD65tprryuuHMYFPLvtttvjA+//QFlj5exa021IUDRuyMT+fftK4jTWiYpLB2EAaI19h9HT4QCvRwbyEIQU4ZR183D927B8HsZ9ZrVkQE2NwKuMnMogkJTjjliETQNTGALROt3h1roe3BymX1R2rxtGYQDwNQjcywIUscHUtSSF63LnOEAKRgY4ozkcoE1g0sUTu4CtMPF82YyDV3aydguaWaAEy1Zxvl7AzzlT9FvbTpVP9l7aO7n5hKxNv3U+dblRqSsHm6eQQFncKLBvp8QtI7MvNTLleh6Wcty0oJ/Hyt+yKyez/NZACAZu7MrMNBu6Fowo0/FEbmRQTrUhMZAbZBmWjC+ev7KFvdcrce3oDAEPhDTCuCFUyitnDJw8caLoGEQIcL399i+XsMdyMNDCqRrAULNalIRnGxxosr4xyMvP85Bx6oL+UjezT5aonDN1xzz/aAP1felLXxrvf//740Mf+lD53kyyyjMzl6c+9akl4oPf9NEL3i2zHwWQjrGg7JhQ1/yb8pNlJL8HyAB9cEJXbCsLPj8zfd/n7zJBacG5ldlsOL5R0Oe5yplkhH7gX8YZrmE9iMzEq12ABO40gB7AxyfPGHHwzUc+/JHYs6fK1vgEEYg1+KWmDxkrsseiO+5njsv88Ic/XDOLvur7f6CPUAH6fFGc/F3iMYHDGHqEBRZPgTAJKoygIrAwBAwA1xr/qdVHqApT6kLiVBwFESDWXVNj39kQVU/qYSDKBo/uKDteuZY/Gi/ID5WazRmbV/tl3Znhw7osm9+pAx1G3RwIrWQrKGVTTa+uDfBnBBD3OQW3Pi1ryADZsp8M/g/XpWO2TH33RoZk5eK9wC7gOwtSAFU2FWDgZx8kmxpuUhv2y3DzUcvcC3sqxx0OE5ZpYDeBQsqumcG+fZ+BPb+3X+upSpufNVTYzQzfMcr1yQYe0uHxis76AFT0AHDV9cn4m26E9OEQH/qTa9lMBeijgEbucF/ZqLfRr8dxdiGQ6A3nq955113l6MJPf+aThZUxay7n1pK3aZzTzYZrJkYEoY/Uy7xQyGFxP60sl+ZzP0DOYehsu8eNhN7ybBZJ6TfupW7XXntt0WN1vQX4rBeyZse9nWW1RrnIX3e6Vh5bZSkTD+rtwWnUk5mG2Xxbdp9BfxQ5GEVM8nXnIjCPJOBr+MA5ZxbiIvKxYycHSo3FetRZFvseyIB56NCRUg3CeonGYe3ygguOlu+YvZNBFaKNPDB2EAAwDvKA2weiwbj2/tYrv6/48PljwBEMAZXBRID1c+vXZxDNY8O1gD7Wp2wOmZgYrAdQJt8xmDJ9wVU2L0B5GhaVLouDY3XhVQB14VV3kmxM1p+NC4l5BTI7k9+L77DzrRq2iDGhTOtD/ZxqKaz6HAcCSsRJSpfgdFdDodDL/POUrQjm0AqUd4LMNwL4HnTh1DcvUgtsTqFL/UraimHenQL4hLx2PkAVagD4xEqks2VVkAGDMnla17bM7DJjU7H5fejLl+EP/a0PB+hbZaYto/7wjVLuKIafx6wMULeAjOwjI0aYAdwsnjHmADEzXuPv+c0gBQAdgGXKjQulrFt1hoB7AWjChqcmJgcuEwB4aYl/Nb8NPnxeAV6U9nOfvym++KXbS13MwolS8x79Q3eQIcpxRgLgUwZgSfglodWwe56By9Xxk4TdcMMNpX9om66kgTHt3DPZbelvjpe+eMlFa6Azk85GQtnPbjNyYGEA6/ym6ol4k4FfOc4y14L5uUA7y0S+75Fi+dmNo9zTP9kNxthBEDgWkxDM3fv2FmYP4OMyhPB7sD0LspdcfEmcOnW6c9314vj9xwvGYjQks1z/J3/yJ4VwXH/9dXHJJZfWsEwqJAMXHOw8LAVGwANLEC4YAoKNgCNACAAVBvj5Q7BdNOCzwsQgIWj8c0eiq/H66Q1D434XYmvEzFrZaq9bSMCX4aMEgtDUVJ0q8SeAu9hm9I0CQzmCY3bH0CclhUQ3k9g0LeuO/HM9YOiKwl85TDKWBzQrTetyeCQAnx2VeSbC+Oli83kCflHK7gCU/B3fawgzwy/34z4eAfgZKLOvdmjT6kY5jWcW/po6oYu1L9nSRgO+925i9BiMTmnaKb2g0xqCdtFWhiVg5DFSlhhj5BVZgK3LnJhWI7vG32dlQyGJbmFRlO3vt9x8c8liCMirH8jnfceOxfFj9w3CJpE/donX0OKVOH3m5GDnM327sHA2br71i4W1uS4GIQMo3GiYwb6sO6xVo/HkJz+5uJV+67d+q8xGPCrQWSYGikVa/lE+bUOunV3bH7p3lO0W0DXi2XWjLLjmkoFU0PcaiRmfq3+ftbOKT3zWoNFOPQt5HDOhaEE+k4j2t1Z3NALnMhQP9TfL4tW1GvuPsQFLi3cFT8jYWDnQ5LIrrwiMLxiLPN1221dKGm1k5Oqrry6LtqzpICcHDx4opxNSJnLGH1lYCf+l3wgBZuyLrr7opa8oYZmAAz47w3kEMwSdqAF9g/gW6WB+L8l4er2iEB4fyMMQbAxEdpVQGZkLzypxyxOTsbC4UCqocFEenYCgGWJETCqVNV8Nv3udbprs3mErdjEk+J27+G/B3B3CAn5ZkC5GidQBNamvuTjIhV6MBpkx8V+XRGhjZG0fJE6jXdkXlwUlu2xGsYgsMBn0+f7hunT6PRjDeoyVXXrV6LCLlOdSf75ygawAXHdCUQH88ZpRkakhYzJgTETOmCgmLdoKjBrBzKwYq/bYQ5W6GI7SuOEhGAOwZfG0w/sMAhorv8sAo9HPM6PstrL/eWQ1TMPUDrZLYyJQ+T3ycvZs3TjIe10yyA0LsNQDkGeqTDrjm266OQ4cqK4eFJXfiG5Bhjnk5/u+7/sK46fPANzf/d3fjS/c+oWYn5uLl7/85UEemBrnfra6WhbrucVnFk53O2SrL3+luFxh58cLaAMUngGNbhpm7KJnrK/HU57ylHK2KYePM1vgj3ttO3XFcBCRAyukjQK7TDQTgEyM7FtdMdkl04J5kZPy9BLfW8U/5Weq19ecSrivyHUD4JfZZ5dvCdkirQl/xJefOnmqpm1ZYzNk3TToLvjWkG8F+FVmq6syy9fDZfjqgXqtfFKnNdoyNh4zUzNEB5exXVtZi7ltcyXfDX/Lq8tx4QUXxVWPflRh9swk6U/ce5/4xCfLNYwjBJz9PhpQFm1da2GmBxkhdQf1YUwBfM4oBgt7P/Ca1/Y9xQbQBgCZAgCYsAiBEf8gwoQgCO6eqFKPNaybTPiHxTKGnk5D6F1ExYAg+E4ztay6iGiUxoYOq9NH2P1wY5G+c8rOLATBdRqaQUDBc0GDZwhW5Z7VtbK4kf2RFZcq4LU+zPb7zHayNfc5PsvrLNvfFZBNAtZ7eGGZ2Xjk95nlC/il38arMRAgZWQCn8w9K4n1y+1on5sZ/FZ1EiT8vTyTNZukdBnM7a8W9PPsIj/XtSfBmvtkh3nWNQAE1hlShJCEZnW1RnrxD1YFIXLjETIN0HJICNf/0i/9UgF+TquiXr/yK79S0nI/7nGPLfJPPnKUEmNB3D1TbZTxhS98YTzvec8rv91yC2BbFyjRSYgWZZNXZXp6JhYXF0oCQNpg6CLPMvySjVkSKGQZfX3iddcX8OCZAAHloZv8GSrNrIXZCO4pExiqC+pRlk3dpI6j6z/2leMyOOMyCUKXLHNL0dhEfNIBRBAZCElZP+vICteit+APufoxhGWnbgLuTBiy3hVb0zET1vxy+x6qDLeNMLeXZRdsKeHhU7FKtNbMdExPkUngbNm3RFj6jp07y/jSvr379hV/PQDtZlhkgBTa9Dnf8Q/vB2MLCeeP5yAPZjfAZcfnbDQ0Dr1X/C9/p0Tp0EgEAMGDuZtBs4ZIEg9cYzwBW8+LNVwTJdA1QsW4hgYxPaEson4o34PSuRbwNdkaAoNhUSkNdYSp1+yWtWsFAQWO5xol5MIw17lTOAOExkOQdZbAM3FXYAEtV9Dj/mKJ16rB4R9tc9EqM4IsqCpJC1rZCCkUowStNPYRAnxdWDxHIKRd42NDJp9Zsf5v29syntYAjtLcrZiU1w4BYXigCms2bfK0UUY7l20d2+t4jmOosdXN0xpdyytjldYhqouwrlW5PoXc8yyu5TvOnCXpGRuXcIMA6tddd13xkXOkHNEwgCiLb8jN8eP3xWc+/ZmiwIcOHy4pkYmHZzZMhI8Ra8gv03Fy1uC/NZ9VXYitO135Rx1dP2KcAX5kFUCnLCI4XvKi7yqnZuGT53v+uYucPkH3yeUD86eurl9lF4dsX93hs8ZSEiFhaI15Kx/kS0qrWIOfRxGLTDDUOZ5jKLE6xL30BUaSPECrXbqWdoaRicMmw9IdgGJlvl7AVzaoI/Upcl7SoU8FB32BpVyDTBmWrjwiI7B3wB63DL/D5Imddyz1Yuj54NUTCInmoVw29yE/uBR19+kuR0Z7z/nWF5TUCsVados79ZxIogcWy8DSkQiJ+Rm0KDyMP0+8saE8kAq7y0t/PN8B/gK7kSQMpiGg1EGQcufu2lrd7CLAquACvoKYp+WZmfg+uyBUmsLeSVHcxfJndii4tcKfGb9ClZ/h7/k3y2hBPytEBv9HCvCLQWtyzJc2jtXzbrPiFvdOcvVkYK7KVf7fzHiGKY1HKdQogzAa8MdivUujnEEjK1+rwNmgZxBS8fIUe8DmE7OzXzSGuf9RkoUziyXGnRkp4AuD4jkAK4BPWgJ0B8AvbPqJTywATfoEdAhXDccUMjU/fv/9cc/ddxcFRgdw+2AwIFgf/ehHB5utaDvgy0wAhSWHDUBAVA1slmS56JPyhBy7XmVosy4oyv+TP/5wvO997yv3ODthjAv4bGzEk5785FIfXT3OULPMZz1QbyQJ6HB2FeZ+HjX2GPVRgK/sZP1wHPktu5GUU11SGhuuYSH8zMlq8CRqguoD5dn1tmHaZY2I9RnVhq2+oy8M8OCZJRS9uKOnY2Z+rigQi7LgG+wcGeM6xhlmzz+A2w2oyAUYiKypExJb7qPd7qTm9WMf+7P4whduLaSDtRiu1UVPfyDDvW95/gv7fMmfB4XznmkeQA5IIwwm5KmdyOEjNUFXXpytDRhuhaaDz3DIyfx89SV3mfM8vox7+Uc5brZCccz9wfNr1EM99CGHPFKWDC8DDe9dwHXwshA5+Ap0Ybs9jizcnBNfJVKoWrdNyyqzqyAbG0GlVaBRwP+XAfj0gQux1qEoaAP4+l69VoXOoDgwal3u81FtyDOCUYqRp/3+Xtg38tH5UgUNy2/dS9kIOD6SAT+3hpjfjegapcx5QZF+qutSC0XZYOAseuHHh51TFiFuz372s8tMAvcNblC+4xoOHSf8Ed8ruoVyE+gAiAP4yO7f+3t/r0TwvPOd7yzsvsTMnz1bnnXXnXfG/LZtpbwf//EfL+CFUSHWuupeXYjlj1dnxBo9xhe9PXrB0fjQBz5QjJELz7zHFYVuMeWnv2D/RuKpp7mPlRteneFync/JM8dsrEeNP+GGW/35zFauRpEqXU6MqTJbCB/u2tUaWk5fOmvKC/mtTPd6Q93/RgCfemfQ55lzAH3UM6QNXoEoi1HIjQePI2P0KbMwzktgzNh0JXGmvLyxiro6+yNT5s033RRXXHllSa5W+oVQ8y6VN+tIRU6e94Jv79N5CME999xbjmfjj8IRCtl7SV2McKUQRgafCnANC7WwFf4QcDdiGRfKM6icsb/GocrKjRvmfhdW6aAKRNXCuzEEIVVAK+sZ5kBHKLGKmf0pQJSVffwK58wkmenqwRxOX7NxUUBbgfSzrptsRPI0uBVwGdMmgG8PVHiEXDrOnvLCcmb4gikRMy6QFbAvu3MfmPEy132r2YrgO8q1I5hnti7gr3UHt+ffMlvPjN0+FeAFccciGwmNsbOXYb3c0rRZfpCpxbIvZWdROjbC/Ouff128/Xd+p+SqB8Rh89/6vOfF+z/wgeK+gYVjHNAjFszwyxNKCagTyYYSYwCIocYN9MpXvrJkzmTzE7pCO2HavEfuKesVr3hFPOtZz4pf/uVfLjlTOAzEGZYsn75T7jQa6A/fU/eTx2tCNLNfGk336Ec/ujyDnbb8OZvmvTNU+zSTGeW6EKXx8UHsfgbUlkln+X8wl07L8DOZc/y5RiYtUbE+fJ7sdpSDS8bu62rOMjnQ30cI8CUNADQMG0OOTM/P7YjlznMBgeW5jAmywjoO+YwgCpBsxt9ZIOG8GJASqh5RXOnlGNnujA+9KKwtYbRxBQH2PN/oR+6hHpSDQel9+4te0udHpq1f/cpXytZv/ugsCjY/jQ9iEYGK8gfzZ0prtACVRaloFA/iIR54IriiTAAJA+FuW33uCCyNcDrkwtTERPWfZ1cJ792w5fVa5wwCCjDXuBhchKQcJlEX5WAEGcytq+C2FTvPLEhBFaxawM/gnkFzlACWzn0EAR8BKNPLztoL+Bl8nS2pQC1ry6zIcWj7LH/OBjcrfAbzrMwsyJFLR5aaWV0G79ZI5hlFvscxLEDEtvouSiL3t9dLLDIhqMn5dhQ5ZSGWxdV/8k/+SQFtZJzzZ1FWmDfX4DPlH2VQXg022CjyDNOE3aOY6MMP/uAPFuUjQ+Ytt95akg/yR9n4bSFMGIyf+qmfije84Q3x9re/vZRbj8vsDRg7/YLx4Z+grLwP5H51rTyba3WBAi6ADKwPI+N4ZqBu+9n2ZDmnToYZStyy4W1lu8wezsHwM6Bn3WoZuYSCZ+nScsbhpkh+Y5xom4vgJXkcmz9T2u2S+ZaTxNIMPz+7JWujyFuWaUD7x37sx+IHfuAHyu7W//Sbvxnve98H48zZmiTS8HAwFKPLLA7jQP+BmZAAorsIEtA4MC6unyJP1I92g8mQCWaPYCkpkyen6zpriehaWRnsq8JVhBel9x0vflnfLJlO4+koBAHLYix8ZTpzAxfMygq7XIfnvtrxAIvRPnQ2ncy0xU1ZWTBNdWCEjgridMeFVTZSCViGdlJXGs9n/mQ6WRgEOFbKjfDmdy2xit7nYInuz/rJFBU2lVhAVNhyexR2DU8WolaYNSKtYlmP3tjoqe9W128lmPaHC+wDV1ivC8Us4Yr1nF3GMwN+62tv+2gU4GdA0IhkZu53DwBuYvC7uvgc657rkQ1C7u8W+O1fz0W2rAxC1sU+cQaJTNWw421FflFglOvnfu7nirLRlz/xEz9Rdj3ir2fBDRAlPS3PRd4JscTQokeAOH/smgVoYe4kLeOQ6eJ3Xl4uxApg5rmU88//+T8v17/xjW8sMg6jJ4jh1KmTpU7MwEo45aFD5TnmyqF+kqPSV13SOwgcz0CnyaND+CX151r9wt6HHLBeoyFQX/Q5K98uoCozEq2hWw3ZqqNpvYjSGSXZLaFo5XmUMfA56Hc5gpOoM/5FdTcZgKD/n36+//jx4ma2PoXwdanIcx2yzI7SrXJfCsm2DwB6xg5w5xl333NP/MiP/Hh84I8/VPSMcUBWmBEy00N2wFhIM7HzpNcAnFkLMocR2IOfX88F5YLF/O6RsxgN8NC8YVxjNJZnLBc8ZdGWHylMVwodJGjTqfyG0CH0VNqdhzxU5aAMhKl06v33lxkD8exsCDBfPmUhNG7qyJZUwadMrqNj6gHmgHm1wE7LVHqnkb5qPbnfhWE3jujSEMgF/sJMuhhzQYJXQz8fjF2oFJnZZGAcBYoPBvalrEcI8K2LC2v23VgCfK7ZiuEPDFBa+M0MP7clt5V+y9Nt+ycD7iZF6nLpeI8sxnHK4+bMJNctAz7fD9qZjIgKmmeA2ZgApMifSc/YqIWy/ORP/mSZZnP8HzoC4KPYLKQip0yl8bXqO0UPmEajcLA2dEk9ecYznlEU9fd+7/cGkUT8DmDD8AEDjhokwuZVr3pVaSKAXthpCbWsp1FRB0DgxS9+cbnPtQUJiOfMIka6XpiBU0f+WMDLC4CFOXZ7UOxLx1YG66KvY0kd+Ic7kJmHf45V7ltl7OsB/FE6aB3U/ZICA+DvdtRn377X8h39yLgwBsuLiwWjwBdlRkOg22QU2POdBJPneS2zMtNca0jvP3F//OiP/tP4oxvfW1zGeFAef+21JTEdIM3z6FeisnDvEdrLIj/lGv3o/iP1yzB3SAWyh4zC8Et0ZJfuRQIA+VCnCuA/4znP65vK2CgbQxF5AMmLOOzYRRLdIm6MMoJHX7G+eMpUSOkQt3rzu7sCFSQtMBVTmPmNOObTpwkjq2eR0gllFlLCnapRoGyn4pSTp1cy/AHYlE1G44O85q4j4NLJIOL0VWaSATw/Q+VyIFoBl+22r225IxnEIwz4zt4GwBjVP59ZeL7GyIeWOduWAbCkU7Ba1m55rTGUbed2E77mZjC/z+UJ0pn1Z8IwypAoC75mVud4u9vX0DVkChkkSOGeu++NC44eLe6bX/u1Xytx7Mgu4GiIsTlscNHoOuP+kvtmfb2AC698ZoqOzMHK0Af+iK1ntszz0ZfnPOc5JXHZm9/85sEudkOcIVIAPs+BQXIs4ctf9rL4qZ/+6VI3mXh2v0z0asZMt9vjgsXfawRLXtcYMvPhhjv72xl8Nurcq0snG9Fs3HOZxRA8BIbfylGWE+XPZ+RX6yroSxYMQ+V7DYQJ68pZHks1O67yoX5uRU4klK7zUSbj9qu/+quFsbsegoH9N//7v4n//J/fGkurK8WY4wZkIxzX1ZnZUtxyy82FUDA2uHl4LqRDbIOEIEd85h4+M0NDFpE/03lQL2fy5ibDGIDRbpLtPft5f70s2nIxYC6osvOUyRff8ZAcGcBAMwXhYXn1P3dAXq3WNaNVpEF8p2XU3cPvDIRgowHCAucBUYiMdZWRCzC2pZ2qqvhGGlB+WajtFqL1v6oMmekIcJbplE9D2E4B8xRU9tAC/bkE+5Fm+Dxbll/GewTD1w9rP6oc2YjaBll+nuG0hisb0fw+A6/l4cMH8HOfZGY3ipXnvm8NU1ZWjVo2JPzutB8FdeyRP9g1C2Y33viBwqCIr8cFw/Xogns/mMXib0d5UVYXS1F0FJQyeW+AAe4d2VY54CQd6I6CM0sgYgMfLv5+CZDyc9ddd5YZL88BNL7zO7+zuJQ++MEPDiJVaOtgBgZB6naF67/nmQCFac5tE32pf7iVS2db4oSf6UP6I7tP2llBHpcyhvwbTgYGIpPH2i+zDuX3mTD4PMmWsprJGN/Rl4ybRkAsYmzuv/eeAoqMfWu4tmL4tFmSQBgkB9rgj9foUhYuwLf89ltiYWEldu3dU8aWxX4W8qkTcgezx29vcrP77z8R8/NzgzVQ2qHLx6Mq8dnzfGTO2Ya6y+dqkEhbUt1+gP8Ae5/2zOf0udmDSbT43IiQuCArwzYEikKYuhqWadxrq9g8yI0GJ8VqEgAAIABJREFUxt1zjy4khEx2k90DGoVindl41e16Vdion2F2DBr1s+7uE9B4OYiZpTjtLFa/+P6GaYx1B+T6OAsRPFTWLOAZ/FoBHgXuma08ACwfYYbv1JO+KQY4iMqpLF8lGQX4tiMrQlYm2z9ylpLcQApiLi+z9uJ/nWBhcvRfnj35vp3RtSA/MCZdltDMBq2PikCZpiUg7wz99J73vLe4JpkWo2QlHcjkZAEOyA6yiaJiIFDKQiA21uPkiZNFb5BL0x1UNr9Y+p5Xrkfu3fSILJj8DMNg27iPe+pBQRyGEuXUo+960YvKyVjvfe97ByF+AiH9UMZofSNmurNRnVmjd7I9nmFCRO6t7pnq07d/eLUuEjeu9b39QV9wr2tdylQmQkV3GONGLhyXVkceoEPdwTvZIKir+Vrl2vHP3gHdUBnn5qenBnsRnJGJP1vJo3LD2LPLGneOmEKf/vRP/3Rx2506fTrm5nbEDU9+UtlUxfX2KWs0bIZCTrhfvHUHtH1KXd3bRHsJnIFkUEf6X2PufeKQBI/ymQUU/z4M34VQKmKcZz0qsB6nJmPO2/RtMD7KGgZEjLAHNuB+Iba1RinUxdGa0Izr+I0K8N4YYoQqx0kzMCQIKkK0WhkYDax5NsgkuBHTUzXFMeXifyyDODh2sC4UlTw8bDTqYnSZPpd1ASz0St34UDJ8pJweDlxlwiW712CGMfAZdlEYgraC7T6EUYIyijltxfIfaYZPO52CC/gyeY20r3mmlAE6s6wBi0zRDVsprm3MMwYNZy4Ty16e7RkC5VhF5K+O/YAt4v4Z5GWpPZ1/b6fmtkd25zOzodM9iNzDwth1evvtXxlEwJDaACFBLpF3Pu/atbMYg/37Dwz2iyx36Q3Y8Xnq9KmS8+TEiXoQUM1Dxalxi6UcZBH5LHmcyqYzgLpupKJuTPfpM9yqdV/A6bjs0kvLpi3k/d3velcxLFzDvhgMAnJddabK9ux0TdXMNbqRBAp31isXLnK2LF3ZcY1Mg1/LmSrGi/ZMTlUyoR9ZHXD8S3qEAvhD7RiM6YizejfJRndL1jd/lzhUmWQmC24VuB8EJPCeftZ7QH/UcZzCosbs3FwXGnusSzFxcpA4rhhSn48MTNZIGBj3G974xvju735FGTugghndv/t3r483/8f/WMo8dPhQXHvt9XHdE55QyIOMmzUUkqGBn8wgGYuyNkoOsa4uPIN68hxJLDIAyTCjse2hD7KrXC+FXhPcgrMzM9G7/pue0qdgF1YBOQP9ZbEDX3cX2qj1r4MLu17tBLiGVWKN8sC46KDAOLXKlZJBG42j0BV/5OowtQHfyyL0S7Zs2ym0BgvBaAV+CNA1Z029lsW+YcQOz7GtXq9rKQuzbd2Kxcs0WgVov99kJLYIy8wsdiv2kb93luN0nD7jj2YKunk6KDvyN5XJV4S6ZpjevFEtM31ZV54VZMXeyogIwALUVv0zAPcSTVJjPvzO1zwWtsVxztfzG/XVzceY41rBX64flD7RbeHsAjnNBkO51NhoGGwD1xqwkGWY652hFoPYY2xq6gLJEPVgBs4pW495VPXxEpcPQMjGfa8eG1UHscqJ0nIQA7oqe6QcfcHKPPWVhOletZ8E/cnpmdjeBXPwbL43msQZ9WYdQt8E4gceaZkN9zn1I4VWtjrhstImktDNKpwFQSomJicHbjr95eKPG7eYWXFIDTtk66yprhMC3iyuv/a1P1SML4adMPV//4Y3xu///u+XfsMfTzSO8fSGkbPewi5aSMY3f/M3D46D5TN/4lohsl1ETiUI1eVOvzobE+j5Te+LHhszIeheLIT4uX/92/oyeMMhERAtjn5EK8u1umYqYMN+KyAz0C7QqlyyCSpp2Jur5V7PZ343ekf2KNN2UTUDmQOXffsqEq/UW0ap8msxVfI8BaYzVPxsrHwmv/O9ljWXrcE5F7C3dR8F/n8ZgJ/7iXYLVP2NmjgtM23HrDUELZgWg9FFRFi+nwV7jUjbl3mGlIE3A6PgqiJnYyLglt8awM8GJvdlvkeWL4lx3UnjjgyiKKYPtg7ZqGv8DW5QTrPh5Pm2AxcKrAx/PzoGqwPADYCwH3iGa2V5FkJd+Lvg/PNjcnyihFMaUcSrxoHnFz0l2mh+fhAFwpqAgGDwhIBBnWgHzJF26Oow7jsTAHVYA1WM22Q9MxW88FxrnmE7BK1h/1XAzH0lKRmSiuFsbhSJcmxHEYruuIsBCbBvs9HJY8r3LsRXxl//cU0mnfQPrjbGjf5lMZ/wS5JG3nvvsRJc8tnP/kV87Wt3xKMeVWPoPZBGwkufEDfPLloMCZvqCMH0hEHxS/0b6Gq3S1w5zu5rZ6+U7XoKdaeeJe4+9XXR46d88zP7KrQdSJInpj9a98z6ZTuDhGsco7U+zOCnQjso3kslDeuyjDz9k0Hwmz5DhcJY4pbNMQgOpHXnGhfh8lTPwdOSO0vgGdXlVP3HAlYLyBoJWVcueyuGv5WwPqTvHyGG77MGzEZD2B/67jMg+j4repaPDMLO0OwL+1Tg0BBmw6oi2c+ZnWXgzIDQjrt17E7HGCg3kVtl7yxaj3B3g5gNlgCQDRKyhzwjd/pDVRTKcvapUXIGomK27eQ6DYhyhUxyPbtbCbsDEFB0wNsMlcqR5CMHURSXCUkGT58ZECueITmT5AjsRA3xHLbc8wwNXR4zx8nzbynLvgY81AtnyrYLIyM5nJyph6YbLcK1/CbgOyMY9mE5iX1Tfid12L7KwN+SqE2kKI2v39exrrrczhbqZ0jOcGbh2BluCz7w3s+l37uZAK/OACifWSAuPcqt+cemyiK/mQeUU7GDGQCbsQB9EtZxLffiBnJtIYesZ9lx3aUY2YZ0GyygK00d437PCOe7Up+nP/u5xYdvx8pyUQAao+XPAMg1ZfNHAQ+ie6owo3D412UnCK6LswgPHUGFZVd0vO4BO4XXrCxlJrY+PI0+g6XRPTwvLzTpA3XAnQZpaPhedmbnZP+lAlfLrC6DuiZRBVXFtM8yw88Aluu61fuWQQ4E+hEGfOvK80roVgwXSAfC0PnJZQ0CWjaqtU9rf+Q+Fxgzw9eAqnwCuu4lQVdjXPu2rultNgQD6B6Ez5Zru9jvtv6tgbFP21mZvmuZq68qVa6XfWKdNW7ZGOR22d/qRTnmMe0kBvCJo2fHJePhTlyYmUCBnqDEgjX+XTK7ypqVe+Wd+7gHlxQgDiARq+2YyyCzfhp1xPWEerIgCGA7i7fvZP48y6CL4hOfni7PAitoEwvP1MO9Or7SjgpIdV3Nmbljl0lHHs+sa6PAPgN9lTMA/YGALxaoh1nGs27wvYfB05cyfvoDxuzivIvVulf4XcPIPa5dGq1oHiVmW4TdspNWPNSdxrPBNGc8MnzZe8ZoyXieHbEPgfw52UOie21Anh/9uOuKS4eGMNCGOjLAVBoBVJBVWAadQmt8K9EtdfOA/ruy1ZuQs3IQ+XI5YMNpIM/hT4MxMTkxiJBR0RRyBXNtuUs12vnhbJBAJLCooDTO9y3ICCTZJcH9meErRPk5WdhawD/XdaOENIO/9cvGo9KT0fnwMxCeSwGygcZkATj2SVn9720OgRTcVQwVIn9WETeV3YUW5j7IgJvB3vdZ6bIBtW3ZUOcxVj5KOZCFDkRb0PA6y7Fvs5LwmwTAWZsuFuWba9ADZ4VYI+Sa6/ImJPrKWG/7ZjAL6epKrnr6qCyylWyl1X1CHTwhi+k9uXbYcan7UcZcyNPScvTJLEtkW7c4iuElvzq/Uw6gDQDjMiDeXneC0XRcY5m0z4U+2sjsg/vw+XIgCwd2OD4yW7DA9hesmJwqz8V4AZTEmvNqzizPuB5u0GRhtQJ+1tEM3K0B30rO8/gqW/Xa4ezV7x1v5dRnVNJag03ow2LAN9bLQUD0I23zLGKPsuQaE04aF09f0JcsYtM+89+4g5o0Fowt4bT8q9lLWReoC8kaBgnEVvpHe3TpWGfXi0yDg/z7fIyK+wKK++/JT3tGicPnB/16+jE9Z5YHMG2jk3TN0HHVX09+7urD1y1Dw5dZYOhSt1IBN1SZhdPBchpitkyfoTAUVrK8MlAOwV2BkVHK0HUHyT59jt9nweI932eXjmCloGRrSVl52iSQeM1WLH6zMA4PXmgBaRObeSQBP2235xnF1zc+ZAItqKsc2Qg46/E1G57McvndscmKm+/bakbkNdktmMejHRsYPty/uHLSwd5te+xX5Fu5kj0pP7wi79kYOYV3RiqIybBNXkV91R2Zv32YjZTG3WiZEkaHq7Nb+8LPz3Z7wIRdvLBB17dKm5DXEo1TgwkEY/35sGzKZJOXMwXbyzMxBlzD/SZso+6AQ420q5vBjLxzo5h94riKAQVAJqoLhJkKi7cXHj1ankO90Xn6lPK4lvKJUALk1Jms545vK3fKRQb+lnwMday6bTLQt+8lET5HF5rAzyv9gZGiHWATuMU/3nuAPXXgOvqF7zUeBf+6vsSAEnpJimoWaNlp7QI77RVPnB04c6BOGkl98wPCkDZY0Rbr6FqPMwJn3baDuvSe8KS/1rcgMmGST5qG8B2V0G2ClTPVqEBXZwUs0NQpIA3RhcND63QDd0tlq7IJDAThCE5Fq4LXbJUqk4NMpae6kM4M9twjqLeCIHtX6VQMlTsri2AggBUwIkSuiUTJYJ6v9X5/fyhT0FxWrvumZ2wRh78V29nq+62etW1+xybj5XgXRepOF8osyPd5RmK/CgQZkK1PZvtZoR0LZU3CoDEYpfxV7mroXbmv2cCTgV7ly2OVXUi6P8rzCCjoGLMzXH2y1ge5Lr5rQuW6GTHXsHO7eKW7mU424gNyUQVuJAg55VbBUV623OOD5zdSJuBmKVEanDPbhT7rQ1df3BeA0ruQW4G1uiGNxTYflgTMhT3TqvAc9w4AcBpJ2kcdBXtwoQDS+kYBQgghkSse2EK5ZBylrzBAPJ/2nDp1YuANoEwXkTOByDIziozka1tjUGdWNZw8y6z3jCrP2Vh282gMNA70g359c9OAibJrQHkwE+z2MOFSg9X/+cf/vCQ2I4cR1xsZRdmcY8vsW9mkHOQbz4lkNK8Z5RlbjphybYYxoY0yfOosvpe2E5ZJ47gZQeFVYacQBsophwyIG2XFgD1xr1xjBRR07xWouc9NWAyIZdgI1xI0KAIzDJ97ZfGjWHYG2gziWQEzKOdntKCby8rCZTsymFnO/2yAPze7bWAws4FXwAc+v04Y/T73h+81sK3Ryf2ooXA8+E2lsu+ykc+/Z4EduOKAWY9C6x68Cdy79M65HRoVWaV+aW53IZIyUFxzOqF0MlUX1GR4edbCe8stbexAvjWCWR65xxmBLNNINhSVRT32BJB+mciOvXv2xloXmke7TJmgseY1h5Jm16iKr6FwPMynTpsFPMphHwJ/GBLdvfr16St0tfjn1+tOUMoB8MnVQ3SKbh3qyfWUyesCuYB4XSClRHUhO0MsR1x2MZUZoJUTgXlgSEu+vc1rUaN8+C14588aBcrMrh1nmfyemb91oM3MgGy7bh/KoV/ASlJPszkOeeH8A+6l37iP/uA6Xukrxp8+oTwPLeFaZkcs7mPI6znGNfWHM4hMOJ1tFBc8kTqnTg0yIWCQGZfeY669vu/WXQrhJgdYpiDQ5ggVBZVXct04lRfUq6WqC52yOYRK3yffUTE6M698q0Q5PI381nY092lYssJlAXHKq8HwN5XS6aS/w4Tywdst4Gcgyve2BqQF/4fLuv/fZPgz03WjSf6znSpEy4YeqHCbk05lwOV9Ll+Aab/LDM3yvUawVk7y+FFvUu3mcfe+7M7LrE3XC9dZpjMBWK1TYV01XFcyFuKzB9xWVkp4JQqq/Crb2Q2VQb3u6Rv2c0tAclsNhVSZ0Tv+kZqZVAvv/aM/KqezuWEL4MA1A9hQjjpjm2ij7ih3YaIbslVTl7euK3QXVm4CRdxA9hf6KzHk/dmVugeHunAdsxMWjcEQ2SZ14xncB1bwPeUDYi7qCvyun7QsX9AdyFHxEQyPspSQVBkabtRTppQTZmTtOQ/im7Iio64eippBlo2jENsqr3UzYMGP6JUNZ4Zy0heGcN500+fj9Okz8epXv7rE45vTBhBHhhgTzxuhf5FBQf7uu++J++47NjjdDKOBQVU2XUxW7rLs576jP+lrZokY8d7jrr+hz02eKavbxVAxB44KyYgE9xrDPIyqUChk9jIep/z6+K2kHaqwak2dQai40xP1OD4+ZyPSKpkNza6bIRvIB5KTVW+4YSdfny2myplZrXV4sBnCVmC/1X3t91vttD1XuaN+a0Hda/DhZ2HJTCcrid9nlmWZgrp9lgHf52ThGxrI0tpNqR1aJizjcvbRzrQKO+4Pz1ZtjW15Vhfykw0YCpkB3zGGdSLM+q35HkBCYXhl3GFJMv+WNOTxa0E9f27fOwZ5jSmvifAc6ky+FhZRP/bRj5YwS+4TvKuBqNFTrXyS+HD79vmya5frYOwAB/5cwAX3hAvOjnWJDlpZifuOHx8cumG6X/qC++jD4pdfq6TNvQYs2pI+QJcCZVK+rJYFZly6Gg5whrq4YG5Ip7qvzLQyqbyISfZrJQkPTAyoPGoMM9GQWAzBvd6f5dzFe175XgOUn6uLWryjbYZ4wrYJqxXbmInU3dU1bz1YqktIUNd1xD0ZeyXIztaoj/2TsRl3WskiWo5Z7AzUNY9/Qlm0ld1TuNPYGhs6WaYRsgUbhSDyno0HFGhDaECJKOhSKjPQJd1BF+tOw5y+lqlH17Gymgw8NKQo1lq9LrMpG5kVvWWP/Jan2bqCMhhlg9CW1YKMv2dlzyCbAfCvOuATpaMrTUOd2XKePWVhyorSttff7HMNgewrK1BmZK2xy0qufGT2r5LB8DMQOC65joWFdQu6yKuM1++VMe5F0Tx0AmVynwev3Odh5OaLN/opzzwyoGfZyn2bDWOW98woKRsjpMFjrC668MK4/NLLil+fSB4PsM5la8zUDwibs2JA2Q2V+JfRQ8Bftsl1LmYjE7QbZsh72LvkD3LItcWP3x0eRIqC3btr3iHi/93MVACWSKcu5cP4WGXEup8oi/z0Z7oU0WXWcPbsYFdpq6u5vwRCZaACdw3LzDOCVq7b3/i91LMLLfd6+8Jneh9113BkjKBvDWl1R7uyoauO9kIcNAq62sA/yrQMyjWqLBMqymPcCuEpG19rwIKGQ12ifKK5WCNQLwqpICwzX6SfUv86D5NJ0AgGw1zbpdCSee9keagLtdtJqrZEbp16Ig/3GxZmZ/Gd4M+9dFTr2tGoxPrwABTZWmYyWck0PCq9TMEOqkBTYjs2xdNngM5ANWSlw2m5ICFotOC+FaseZWja5w5A4i950Tb69QAZ/hiL7M/OSiUw28ejwFS2lQFfY2B7BG6vFZBaJpXBP4O80+wBCaDeG+uDoxg17hqbbAisV1WQGiCQjYByCKMC8GWfMMW77rqjyCVRKFV5+zE+UQGryPIYYEEU7UasQ21QwG4vQd3DUfcWECpY/swJ1Nsoi+P4rAUu3aQ8T2VW/5TjwwcOlmgPtua///3vL/5hrvXeVhZlpK7DoWe4FmSTtBfWj6tKEOOZbkTDMDjbpw/4jc8+k75b6YBnz649sWP3ruLHp77UrYQAd6BE+f1+PakJYyWxxJXhQjGzBl09/O5z7G/1X5DLC5r1N9j5EPCZFTEsjncG78zSM4ArY5TH9z7DZ+YZQSaBO8hJ35EKox7pZ103tMFoRL6jfGSN17Io3yWB5DO/a+zzzl/KcCxdY6W+PEeXO2PieeC2l74sv19+9WP63Ghc6Zkzp7uzM6M4/YvPq2PhAr5MqVit7oQZDUV2s1SXT93h5ZRVC0YZCjOv+isFfw1DBl/KVggMV6sbOTbnUnEQBBfBwA7Mg6+/P1vqFvCz0bCsBwP1UQakfUYGt/zbuQxIvu5c9zyYceH3DKIC8ChftGDfvub+bfujZfO5Pq2B1thkl53GNI9V/s6+y3VqjbNArwLrzmn7hsVCGChARPsBuwJ4YxNx9113xKH9+2MW4BqfCLbircdYlz2lHxNj/ZgMso+ux9rYVPRJOz3WjzHCavvr0euPxcb6ePSLX3k8NsY4v20jNvprQa76cb5vB7z7nPtJQKctLL6RV53TkT7+5x8P9rIMDGG3bsa9BWBLhs2hO1NmyW/oGDoNkAPOAo/uIsAI44APGCB2YRJw1veO8q2ssteG823nYveevcWlA9MnJn2syznEGLtpyUVJmgnbpa8pE+MCZvDZbKOuFwj4m8cYV8cDs77WSBjatxlX+N4+1ZcveFOusq8BFlzVMw1AJpPcIxa5tsOhKkT6+SzdNa4VOFYy9UxsxD1/cw0o64jPlDTzHMcVErG2XgmA9fa3Up+rr7m2b8gWBS0snInJyRpxYwpkLYZWiAoapyrga10ULpmjU2gB3k4QLKwMDXJW4RSkMoLhjk7ZSi5rM2gWSBi4fwZsuQszzezyXGCbhUpBGwWuLcBsBcAakIcD+Lkft6rrIwX4mRVnBp/BNgv9QzFOuc1eb/9nIBaY8gwgGw9/H4WJlmc9WyDPsqY7sDUa9i1gpMLqUlhYWYvFhTNxcN++mJ7sALs3FhuE/XVZ5MZ7GzHR7wA/APTxGOutxxhgX9L59mO8Nx29scma4nuMcNKNsrGu1+c4vgemhBYQPHYyK7T9ClACrJx29YlPfLLEtst+vab0z0bNXZNJUOlfkuB1J71BwtAtdJFZDiGhfAaE6Ytjx8jvf7qU4xb/QT7/9dVN4dUYzfMvuLAYkALwJctoXVzN6QskeIYz6lZmnAB+88vo4uE1Rx2JEY69bec1h0ca1y5IKhOCrNdbR/tOcG/L53P2oWskswxmsqMe216eI7GRqUtkdenlmYXjZv1z/ShHMjqY4bF433lPMsYW9zmAT5RO9gURZskpPPzJxulopzwqDpUq32NRum3TWbC4386ADSjELjRQnj5kO9uF41FglzvDhmZwyuCrocgM1HpbtkajZbS5HDu3vTcDi9dk43IucGpBKQtHvq/ty1FlfiOAz3NVDJVHpamgWLepqyDta25vBugWrAXYfL311tAoWxmUcnsdZ+/z1TWgbJjaMlpDUrFvGBNv/Ty/GfmEVVL2sROnCtDvJ19KwNjGoj8mW69uwV6J9+4H0fjsC+AfYD8G02Y+sFFzu5DKgtOeKuj3o+4N4oD1ztUzYoBbEKFOjBn6JFsmEyO5+jlIg7+pqelub0xNprW+UjdTtX/2vTNvGT/PvO7xj49du3cXdg/T9uxUygCkAHUAGRBmo33Wj23btscFRy+M888/r5yUx8asuhY43OiHjJjSAQwxyohnMw6UK+CDCawleEykYCkGKG/Z9TJ0wQD+NWOA7Nrrsn9e2R6uacGOh8ekeo+ypCtI2dEgZyxp9SO7hcQMQdz7+J71DmYf2UDYvxLejEsSUvtDN3iJZOzSi+eZQO/iy6/qm/ehXlxXjJ3+mBffz9mvVozC9HSslC3CNYQpN0YAcQWejsluHlmFiptBnfdZGDPIU64Ca6dnVqPwZrCxbAFfwcl1bplQBg9BJzOL/My/LMBvDcQoozBSo7svMwDn6/h+lEunZfgPBvi5/9vy+ZzL89rcl17TstO2rMzIyhkFMKXO/+1vefyUj/xdnlk4thnEAAEYrem9v3rnXbF/377YvXNHccFUn3yNfKi+4okg2IvQvOIaYG0Itl+c9kQJweK7g7wH6YDYP9ArgN/vEX0Gw9/s1Kl2YXPGyDybYdwAQv3gLJJ6Spbtdt0t1qvrNBMTy+LVQAYBkLI5VxU3D2BPBE1h+ffdV2rJe/BCDwAHgFOOfTszOxtHjpxfwjPJ2Lne5f5xg5K66c5kynExmbHI7FnXkgewg0WMDedkkJKd52Y9ljgoD4KmBsexNgxVdw597QxEPFAexY3SP+Bbh0uCr+OkPmV9zTJY6kZYJySqLCoMx1jg123Ds6tLBw/HEAczIVN+6T/D1MVMX2X9vEq6exdeekU58YoKA8xMDVlxpxKGXznloHH6vO1oDiFhM4hCpMXJLLtVXmcUPDdfbwfp3skzD8rw2VrEDOJ2gNZQAX8wppyVYSvAz4Mq4I8Ct2xgWhDOs40MNlsx/BacRgH/N8Lwace5GL5tySwzg39r4M7F8nO/Wp6KNSiHhb3UaS3gjZphCDT5WovIs5a2rrn/eQ/bBDwpZ+C/X1sv7pILjl5QN8JssF7FQdnrJdyzyODYZKyt92K9z8Ee6Aw4D+DXg1uLanOiX13LjV5x5XDcTpckbowwvdEuHfuJNirTGkfWHGCB6KcpT3gF9MmfI1EiuGKq+LKHycpaueQ39M2IEMCc3bK4djyEPfvU887Y0scba4NcWxX0JmPvvv0lFv/Q4cMxt237IJWA7pMcKeV75cHdq4Xtdmt2GhfwSX+/C7t5Udd7BE7KLuA5PlFyAynvulIy4eG9MwENQJabTbKPgUik0+dkHc8s3OdqiLJu8d4ZhPXRpaNxFOe8L5Nh2u8Cu+y+kKEuHb1GEVkpcnTplY8qLh2mUrXz6u43GUK2GnauHcPgk58bwVKJuMYK+p7rfbCDYedonbS2doDP5XsXPbRYGhMVwI5UOUaBuAAgMLGog5nVcI0C6DyLUCBHAf6DGZVzAc6DAX4LThlYv1HAH8XwLXMrZj8KXLcyfq0rJrfFKfaoGYhg1xoYr/W1ZfaWr6IoY7YpA2duB/Kp/77me6lhgXffdVdhqpPTROWQUmEjNtaWYm6yhhriyFleHY/l9YnYmJiOyQlOT1uL/gaumhotwnP6sRbRI6KounTKTBvs79abtiIHm6b6XfAEbeB7gyRkyDt27ojdu3aXnZ0YKjdxTbJm0Jxd0BpTdZLY+z179xaGz3e4VQRYF2o9UIXvSzlRw7PVX9q8Y+eueOxjH1sPVOlmP8bh06+ekrlRAAAgAElEQVT0NwDEfZ49wHeUQb0ty2RljLMuWJ6Ljx+278JxTemyEuuw/hSGqxHjflMaCPa4xMxRo6HQTZYBP5NLv+d6o2zEIPEtEyTlNK8piE31Phadq1ESzA0syM/it6wv7lDmGsaW9usByYTctB2FzHMNgA/DNzyPApgq4cPXX6i1oFK6d5zSFSBn52uXCXAzQNbwN4HbBvGqQWjdJAVUYQ1dbpIMPipFBnPLdOEizyoyaHiP12Wg1Ejol8vWMwNUHqi2Ll53LjAcBWy5HNsiiNlH1m8UWOX+GRVtlPt8FKgoSJRD32QfZAu22SDnslqjkw1Y/q29ru0rPmcfZVvfbNwzsGdjOgrYBX1ljU0/edMdvwM6Ag7+avoagDtz8lRceMnFhaWPjyPnZ+LQvm2xZ/tMHLv7ruiNTcXS+lQsrk3G6hg7ywGxpZiZ2hFjvZlY3ei25Y+zoIoLark7S3g6NtZ7gTuERd/cN3UqP3SN5jbB7D3+sV1XK6Gj+/eXXD/kb6Ed05xn2y3mqnfIieBrwESWMfqBdQGjZ2DS/KM/ABqYP3Ui3W8BnPXVQUx4AdiSgXM+rrnmmthBLp4ZMkhWV5luYRdfC/h2WTnFGV65vrhjSE/cHSlZ9bMmRsNYGMYJqJk/yLDw3C7qaHmU4Q5VyQ7f0R8aBHWCe+irmVL/brPV2HjZQ9DKdSYeeiV8Vglj7zbPaRRk9Boy6pJDL8Up+ySvW0jGM6bJ7LlONznGuwSwdDl5NAi9S664ujB8CqibA+qOPf8EEpWMjsixowtnFmKii3/F3yToa31GMdJRwJstpaBvHbYCasqm0+wQAaumbB42ws7JdctgK7ha5wyutrtlly1YZ+AZBVbnAvx8/VaAL3C5o7J9Rlvnh1of2Z2An1lxBuXMQrYyxLlP8r2tgowyjBro1rDm77MR91nZrymT1U2g4hf/aRfxVWWAhda6IM3zcNnA7mCnnD8r4K8sLsV5558fMYE4rcZYLMY1l58XL/3258bJ++6OW2+9LX77HR+M3vyumJxnYXcxZmYgLXOxvDwevfGZWCd52cRGrKyejalpzlweLzOA8bHZ6K8vsyLQ7QupCdiyK8/Ptf+o6zDUT2DheseesaQt+LxJx1tmxh3Dd51M/7DgqFzmGTBhnwA79xgeSZkyedY17rn33hrXXRazK2EYuIVm50sEES6dnbv3DDJxOlP3+qzXuR15QZVxo001ORzsn8GoLgvAnnqxL4Dzg0kfzfemaVDfNaJ81q+vTPDZXDbuitUwmZuG+mAU+AP7kJWsX+osZfJsXTLG3JfF7U7+uM+dzXnmQp8A0hhs609/0UbHyvO4udZ8OrYntzXrUIu/vYsuu7L48D33kp21sHwfxA1UUCvie6Nt8FOWjIEp/tfBc0FoKxbYglKeio8CyLYchd7GZqHJgJiFOoNN/n4UgAsILeiPKvuhAuwoY8B3GUQ1PJnpWVe/26qctt/aPmvbOQrwNb7WK5eR2UzuH/toVD+Muj9fl39v66/yCA4qL/dnQ+1n7s/pEwTNc7l5jNDhWSxS8iwYZG+1HweOHIqYYOZ7OibHFuOZ33R1XH/VBbF7fjomp2bjN97y3+Kjn/lq7D1yNObm1uPMyXtjYpwToM6PheVerK5vxOrGckzOEt+/GJMTs7G+OhH9jYmYn52K9fWzg41JeXYk6x5l5HJfZ3lAZ2kLM5Zbb721nKwE4AuQvLLfgLC9TMgcxyGpINqnxqzTF7x3dy3pnA8cPFjwAaAd6w1Jl26HmdmaV+cx11wTe/btH2BJjYKpWXGzN8CxEy/yTE+3i0wc4FdmeQWHym7dM2cKCOrvr26e5WKk6rMqkc3gLFg6A+BZgL4+eRea/U4vgGxcspFnv/aXusMis2NUDXONHNIw6ZainibwY3zoZwGf3xgLXdqtjmSvhM/iesdDfS5tJ0qnJjWqh1uT7hhy7NSRwrJPP6+iF4vPXLWL57UDR/nlW6uTGbMKn10yuVHt+8zUBXkbJVPJgGj5WzH8rdh7C+yjrxvOiOqOys0JyR6KIdiKMWeXVy5nK2M4qn4PF/BlixrGfL/vM+i3dRmAVpenvm1/ZuytQRllrBTcUYCfQSuXRTkqYQbRMjoof4pLp1zYrDly2GTEd7gve6sRh84/EmOTvVhdOx2zkwvxbc++Pq67dF8snbwnZmbm45avnYqff+MfxZWPPxp/67ufH9Njy/HRj94cH/rQZ2JyZk+MT8/G4spCzO+YLWfwLi/1Y9v8gVhdGouFs2diYnKYNTQrq2CbyUAG5Gxsy3vb1oVTc98tN98cp0+eGCwKyrD17WZ9UD/pNxhpBgmwoQZ0bJQQbCJxDM3UpSN7xu00MzNXonwuu/zy2L5z12B/gGDoTEz5Fuh1O9gPAiqYoxHnOwwajBu8cTZX0jx06wLgkgevuB4j8GdDKtDTVg0LUTRE0/A8mb3+ep7n+qVEJLuLBOVMkF3rkDDbdhedNUz0gdGM4qDfCfjt+qf66NqqY6jHpng8Snhw2ml85OjFfS+kwBruRMKd6n+38ykEpeB7pygl/w3x3OP15B4tirODUWy0ZYWyFZlYVnobNMqiWb88VeJ5CE0LcoJM6+fOYOBACHRD8KwgvrVR2OwCGwXGWWmzEbHt1s/fHI92el8BDndEW8rmIwGzcf16AF9lbwE5G6bST6kaKfHEcOdzLWBwVWarrdF+YIuGQpqBsJ1h5HET5HVPtfLD77r/cl/no/nIPqkr4+zJs3H04gujN8UYL8SebevxkuffEIe3Lcf4yqmYnp6P/syB+MlfeEvsO3o4/v7f+da44MC2OH1qIv7Dr/xOfPG2e2PvwcOx68DuuOf4XSWV8OrKeKyvTsX01J5Y3ViLjbEa8KCLoZUBxyCPqddn8NLIARqUxcankydOxBdvvaWAn6ANQFXX7eZ0zpYvYcpjxfNkkbynfwB0wGzhzKlBWcV/XHbvzhaGf9XVV8e+gwdLKKIegSzzYkEx5jBYYsdTfi1B1ba5oMtzTCMs4Fp/DSWsv+zSXVmNldUaau7mrcEu4QSEebGY/qNcSbAGx5nHMPpnvKwz5OgfF9PtR17JiVROSltdrW3kuNcuFb3gbB8rB75mkpUNFO3Rw8E1un0ox98yWVfuexdcfFmfC9wYsbh4ZrBabmUUDgpw0wcFlO3W27aVlK1c44MEfwdZMNfHrsDJ0LLSKvBZ4EaBuIKXAd/B1upn4bVTBPRsaJzu+5xRrpSscJtZYwV8hffhAL7XCmLnAnwVX2uf29ECm3W130eBqc9uXToZiH1GflZrvLJBGWWs2+tHGbEM4nn88/M1Qvn+BxigdMiI45vdfRnws5FFXmCN/M5iJKHJCwuLcfrUYlxy6aVlV+zkxNk4tGc9Xv5tN8TM6j2xbbIfy0u92Lb3wnjnjR+PL925GN//PU+IbdP9WO7vidf967fH2eX1+LF//Jo4cGR3rE+sx795/a/G5z5/T+zddSg2VtZi1949cWZ5NTjplfpMjNeoF/z+xK+PxWRMxESJ72cfAMniSoLFXt1DQT1xjwiMG+v9sq0eXzcpgPft3R1fuf32uPXmW0rbTOzlrvh2Niyo17Krbx7QY1y5x4VifmNRl3679567BqSwLhhuxNT0TEn/gB9/z/4DNVqn2xVKPfRhu4u2ZfoDne7YqcSzgGJ/I+bn5gv5tI4uehrVw3WGKioHPt8FX9cmMvbYj8qgawnONFzo1d2Fd4NoLcFZN40J0WTexsDrKRG76Ff62AVj3oudGpzslnEdQaOiS0s9keiUehCf3x06Q5sxgLz2du8/0GdKy4PwX85Oz5TNVC6KCDBaNQbdVfa8ecKOUzFtVAaLzK60lgPL0y2gjVL+zK5lNTxPYRwFxhnkBIatDIfltwrgffn7rRjzKFB9KN9lUMtAvdVzWoOSwb69R4Oq0GcwBcRkTs6M8thlMC2g3Rx6vqmstAYxqt8fipEQgPWTZoOsMc2gP6qtyk4mAS0zbl1WfEaOjT6RGQIYd5+6J847cknsnt4Z8+MLcdUl4/EdL7g6Fk9+JeZmdsXSAjnNd8Wx0/fGbV/5VDzjukujNzkTt56aiV984x/God3nxcu+9ep42pOviOXxjfjjv7gn/v0vvSsObDs/LtxDJsq7Y3rX0Via3xmnzpyJmfG12Fg5Gb25mVjpz8bEyo7YtjEHpY6lycXYmOzF+hoJwphPEc1Wz3EomRKI6e93m8LGI2ZnOJpvJhbPnI3Pf/6mwvLpi7mZ6Vg4Q/qUyRIbmmfzjpNAZH/yWQapTJmDh9BN/dTVUPRjYnKqGARi8S+85NICaoJnAe20qZLfdBep2z7fZ/HsYhC79MK6jjEuBGjIwH3Nxw1meQIoCekE+IpxWluP02dqeCf/BHaNA890xqFcC+Z8LgZgbDxW1+rMRLeTMqYMI0v0V15op2yjpfhNF5WyS11ojwvhFSfZi1Sf5VqW19FHfEc5zmZoE3XxQHsykvb2HjxUwjKpQI6rl923gOIg5EbJorKgOLACWss6ZdHE8Jf9i90MIbPd/OwW9AWrFlRbBc/AxLRq00knXfhnrlsLWO1vf1UBfyvjkvvtoQB+OR+2uzAb624b0eAxuR82X1ejTVqD0YK+n1v5GGXwZYDZOLbPbF09rZFr+yE/FyUDoHg1xA9duPPEV+PQoYti7/iumFy9P17w3Mvj8deiUMfj+H0rsb68J847dDQ24v6YmzkZs+ursTG5Oz58+2r8p7f8WRzYvite9PQDcdnRmZjevSN+/8++Fu967xfjW/7as+JV3/WouO1Lt8effuZYvPl3PxS79x2NbSxqrp+OyZ2zcbY/FuNL0zG3Ph7j62uxOL0SGxNjsbEyzhpyxDjbt6D7JGIjKo2tu/VwDlI99MZZG+jFzNRcfO1rd8SXvvSlCh4w94GLkg0BD9yFu3kGW8dTMFb/ATcybBoeye+SuPGJqdi2fXvJmnn0oosHMevc6+lXArHE0vEQbDMRdLFSt4uGv3RDx7CVEeqg65ln8N4oHJm2ZVNuYb293mBRmnbo8uE914JvpBlm/ae4VcYnYnmlpovxubU99ThX5V+PhiBewzyH+w2cKbgTuLi2OkwykszyneVYH/uL30u/sz9jokYwuf7g2ghGwBla7/AFR4v71R9Zxd9Yq2lJ/ZO9awG1fK1RyEqdlTOXM1C8Mj0dHkKiIGXlNhNmBpBWkUcBXcuCtxLgzOzbcmSVWwLmVgj7ML/P/ZSNy1aGpW3bgxmghw34W5y92u/jbmhSADT++dYIbDIw3QfbmAG7Be9RwJ5lTxlQVgYA0KUjaMfbeox6trLlQSAAEgu2yPax03fERH82Ljt0SWwbW46XvOj6OHLeSoxNLMZ//9MvxNe+3IuXfee3xKnTX44d2xZjan0iZnddEW+58Zb4gxs/GTc89op47d99akz074sv331f/MS/e1tMzu+LV3znC+JFz7yoHATy6S8uxt//8TfH3r2PibmpnTE+thTLYyuxPjkWkzDyko9nORbGybE5HlPrkzFRQqfZxVvP960hm72iT7h/APyN9bVY76/Hrt37yglZHKRdUkbARLvkiN1S72B9SpImgct6q1tXvXCdgH6yvwqwFeY7VUD2iiuvjENHzo+dO3eksO+6diBwSdxKoMdacVptyvxJHXSNyGqz8dGdoizIeCEuYJlx99abjJ41bHu4G7W4u1ZXYulszcUPYLIobYI4wBQXiR4CynKB1T7jO93ivM8+eO/DWAD4poovBozjYceHmQ5omx6ULLeWmcdEzFY33ODqc5RtA21KdNH+w0fKASiD6QbB+p0i29E8zM5W2YrV64xCO4XO7C1X2nvLtuQmjNOBzUqcwT0zxlGAnoEtA0/+3lmFim/5o9jfqHpnLH8woH2ouP9IAb71GQXwrZEs127h0mlBe/A5Jflq+zezjVGGswX+UeOnQFt2ZuyCAr9l+cjAnn9rxyZ/zi6dkuag81XDBGVCKDo6sbR8T6wu9uPwzsNx3v4d8ZpXvzhW178U6xsL8ZE//mx8/KNfjR945YtidmohpqdOxGTMxOS2K+IX3vyeuPkrt8VLX/TMeMFTLoj+6pnYvvdo/I2//ZOx68D2+Mc/9D1xye6VmJgejw9/4o74mV94Txy96EmxugJo9GJpox+rJO/qrcV0D/fDWixNzgaO/ck1cvB3CddwydRDkzalIK8p/zdivb8RUzNzMb9teznI5HOf+1wxFs5yRwG+AJblKLNLdZ0+dcMabhJdIsX5V07Z2h4XX3xJHDxyJDgFi/sM5ijRfV0ot752Xcaea2tUTTY+2SWcjbezBV6Vxfpd3fxpWzyru7h+JqdKNKIYBoB7Ti3X87057SlTvLPugrIA7bGHyvFwbYwQ1PXB0YT8TmBAlnP63MhG32eAF7htm26essO221uAHOvKMhpLo2b6jeJW23focOUIHaizBZeZItOT7GuzM3OnqzwOXl7wy2x1FHA7CCpwBuEWvMxw2H7fMjfLyGW2YNcCeQb9DEQOsn2Tr7PjHyqon+u6v2qAn9ub29knDWT391AAvzUc+V4Nr33qtYJ2278KfGb5XNOO1yh3UGukR8kd16Cg+vEHedlP3xHLC/04b/8FcWDP9njKU6+K8y+cjkNH9sSb3vAf49jXFuJ7XvzCuPbRR2Ksf3dZvF8bPxL/4hd/N06t3hc/9OoXxTUX7Y6J/kR88jP3xD/9V2+Pb3raJfEPv//5sWP9RGzbPhO/8Kb/Gu//0/vj4iseFQuLyzHJQRgb26Lf3xVrKyy8nYje+EqsT+0oLpypqBlqZfU1T0Nl9sO2VdJGSp+VtfXYvmN76QZYPmGauFFLX9Vgzk39mAHfPlbPXRRUzzzW0Hz5A7CdqO6eg4cOxeHzzi+naunugdUaLUO5OXpHT0I2NnXsi1QOI6w6Q511UrlVRrJBUK6UD/CqhFeOT5RFbo1NfqVtzIjq3oGhW4s+MNIpYxzPkHHbD2UmgvHoji/UXeVJapJocda+z5u37AvqLDF3DcO1xRpdWY1oma10h0nZ5xgCZxW9I0cvLFE63FDiR9mokDZG8ECnJBSmta+AiLDU1Xwf3rp9aoWHh5SUTuhOps+DkxdUFbTc2Ky4rTHJYCI4bGVwtgJfr8+MIltWBz23/68S4OfZS2ucWqNXAHYLhp/7MgMxTNKDZtr+zsqW7xleVxW2BV/vy+Cd5SeTAK71N8lHW14L+Pl+3md2msmDz/eEJhYiy4LX8qlYOL0c22Z2xb59O2Niajnmd67H3gM745bP3xr9sxGPufRo/INXvijWlr8aE9Mr8ZW7V+N1//adsf+8iH/6v748ZtZXY9v0ofjVN78n/vBDt8fTnnVFfN/ffVrMLS3E6TMn4uf//f8d3/S0p8ajn3B9fPmO2+LmW74Un/n0fXH6+HyMjc9FjC3H2PRGrI9ti3XSGASLiyRdm2TLY3Hj1HauxXhx7nehu1EPLlrfWCnpC3BRwCw/99nPllO6ipynRdu2r5R9QYg+crGQ38ALgOT8888vkU2sfdQ+7ZVFWwB/7759cdEllxZcASQBUV491ITrXVjUZSQotvqrXtZIoLrLNsuPxkI5yXI46r0hjuqznzVqzPaUNxeVBVAXkWu0EdGJNYEc8pVj4gV+MxNQjuBM/QXoTFxsl/5//fpGNhnpk2cz6oEpciyPuriQ7UJ1b+feff2c42JqYrJMc2H61R9XD95trW9mYYJ9CzSZaW+aSnf5MijDBRnvNQzJqRZl2LhsCRWQ1ngomHZC7swM2vn7VtgfDMgze22vHcU8W4DMyqTQtuW011jfcz17VL0du/yc0o8kA0unmeUxdGzzekqO0jlX/1g/wXdU/+Q25Hb5XBnZ8DpcOdVgKEfKRVZYf9eXmseVslSiLKcSGuTO2G5kr+RjX12NxYXlWFvpxwUXHI5JgLe3GEtryzE/MxtnTy3E/u0z8V1//Wlxw3UXxvS2xXj/hz4Vv/LLN8YNTzkcP/Ij3xEL990XY3Ew/tlP/FqcXtodL37ZE+NbnnE4xk8vkiU5jp04Ezv3XRhT2+eiNzsek7O749f/j3fE//Nf/yQWzq7Ezn2zcXr1VOzdT7rh3bG4tBRTMzuK+yf6k8V3j8tgfAIQLgGexc0zNsbueJg8iRHnyqI0YPHRj3wkTp86WcGsdGldR3McMuHJ3/t71hv6FHcN/XX33Xd3gLce0zOzg7DMQ+fhw985COksRqhzIasrbvTK4+tv7pZVnnStCLDcI5AKplnmva/VJw2Dr4Zciitc747ajBsDVj05WVxrliuzzmTVdQrLzC5yvvNULspXNt1HoVyqC1nujXgyvFZjQDm6hrjPKJ9siIoPv4ZT1dVlNgUQV58Bgu8zIPhbVtA85fD7VnhUYL7PwG5jnEFYvs/Ng5YBXgHhugwwLTPMoDKqLf9fBvwW9AbCCyPsfJ65TwZsiMW/sh29y8teT+/YEusziGcykN9nuWkN8SiZGsXMrICA7315/JWt9hkt6ciN4X4MhYdxkDZgcXk9lpdWYuH0Quzfvzd27t4eK7FUjiikb+DYvdWF2D6xGhedvyOuuf6i+PRnvhyf/rPj8W3f/vh4wQuvil5/JU4cn4of/pHXx96Dl8RLXv74uPbqiZhe4ojDqZib2x2ra2TbnIu7Ty7EO/7b++IvPnFrPOm66+PxNzw6dh3ZHqdWFuKWm74aH/7oZ+P4aUjSVKyuTcZEb764bIrhntiI5dWlmJmdi5VlQHw65ufmYmWJ86ZrugmA4Yu33FJOsCprdo8A4LMBiz9YfgWWCviA/NGjF8YRYvH37Cn4wfM9XMa+1xDnXaXuhtY4iD2tnurnF1CVBYNJWgzLBiwDPuVKfiQ5gnCV33oYUJY9y+JeXSzLy0usgA7UpDWSElbxarO3ZJhuQpLd4pjgryuo7GeCyHT4zRSc/Re2xdmB+5KKgThw5Lz+JubcxWLwMDtU6yPYZqDPCqf1VfkyS/eeDOJaMTufa3Tt5JlFVlzfZ0ucrfdWYJ8HPwuQgziKwWyFbudi2Vr4LND5vfVrAbJ9VstIstHaEnVH/JAN9aYZV3944r1jkkG3ntEwBPzswx/1/K3ak4E4y0BbxiiDkb/LiphdN5m1OwUf1fd8VwF/s/IqeyougK/b4fgC7s21uP++YzEzNRmHzztUzmhd7bNwOl5Otu0vL8TY2mJMji3F2Mx6rG/MxuTSgXjqky6JpzztvLjokr3x3z9+W/yr1/16XHrFxfG9r3x6XHZ0PXqnF+LU8eXYu/f82FgZi3uOr8Wbfu334457jsXzn/mU+J6XPiPG50/HyfX7Y2x+LuYmdsY9x9bine/+83jb298TO3cciX5/Pua37YzV9ZXoTfRjcelMRG8ixsZnY2ODTLb9mJogGgXmX8+Pve/ee+Lmm24qn0tm/rKGOwzNbI1kqxf5d8ZH/zx+fAF6anq27MQl6+a+g4cGseGTE5Ml26SMMy9UijfG+yv/1q0lnHyvq8XyuEbimWVZ7wT1y3pU5LFs5hruE2+xLYN8kbsyMxqub2bAF2A1BhkvlV/rIk4oy84GJGFe75pp/j4bBA2mWJpnBAV/exGcWUK9Wbvpbdu1u89FxrgWdt8x+qHvitXvzadMZaXj/mytysNJAJR89TYwT02yodE/ppJrBfk+hynlAalCUEPTcvkZTFoBFdweTLDPBar/MwG+7c1MuygRmco79q4ybWLjCfBLX2xxFF9rmNq+yeM1qt9GXZ+Ns7+3gK/Bz8SgTpOrj1fwb9tt2Rnksm8f3y2uHfrkjhNnSnKw0/cfi+WF0132x32xuh4l+mV5aSFifSV2b5+NleXFONtfipXl8Rhf2BH75iJm5+6LKx53ME6cmYiP/fmtce1jL4rX/MNvj/7CF2Pt1Kl49+9/JJ7xrOfGRYf2xGdvvjt+9uffFnv2H4m//dLnxBMfMx/LvTtifOd8fOYLX4ltE7PxqEddFyuxLd721nfHr//6e2LP7r0xM7cj7rj7jjh0wcHYvmt7nF1ejftPLEW/PxdzcztjZXmphDryh199fXUlPvmJT3SZLoeLti2gbkWEWn1ibYD+wgXGHwyfWQbG5aKLL44Dhw4PzsH1yFQZeHGJdC6Zdlyoj5s8RwFp2bvTRRO6WFqev05+r+GhMpLIIckrwjyQ/QyQ+Tl8b06cFvSz7IwiJZlAqR/ZfWof6tHwGg2S2Ceu6hGxrqOwV+KS9cX7N2Hv9t17Si4d/VVEBniijze0HZ4VUkV027XuobwI6/TbGUDbyX7ObAuh8PvcgVu5blqDopVtgfv/b4Bvv2RgLsLfAb79pJCNYsdFiLZw6bSG81yA35ZdwbhyzSxTo95nwM/yU77vmFpWBGUuywubYtw6kJU2MybYPTHkvN6zuBzLiydjbelUnLrv3pifmY+Dhy6IGJ8pZ7X2xnuxsbYavfW1mJgcj+UpjvuYjdnFbTELcdq4L5am7oyl9fmYmuEUqKn4juffEI+5aH+snj4Rv/hvfyP+xne8IL7puj1xemkj/tm//M244461eMO/+uE4tP14jE0tx9dOLMXP/sLvxcHtp+KHf/gfxLZdc7Fr94Xx6n/0c/GFW0/FNz/zyfGs5z4nbvzwH8WnPvupuOue4zE3fyDGJ7bH6upETM7MlWMYOasaY7Zj27a45eabSibNHKXz9QI+MyL+mXSOQI7ZufnC8DkMffe+/YMIHQ8+0SBnX3SOcRd33CyUZUz9zdcb1YLc5HQu2WjJrDMePJA8bmb6A9dgOa5yeGcG1cL2u8CWVkYtfxDybjhtOsLSWYAM3rWJVo80BpITapPvIe89Myh1R7kvZLlLGFiuZ6etFrJ8UY7irP58b8rCkBUlWxUBxYryWZdOXgEvA4V17iJ+NCY8q12oFYy00vl5uU52rNOa3PFZWOzc1qUjKG5lJFqjMYqpZjBrWRyE6KEAACAASURBVFD724Ox4tzuLLQtELb1GvU5r8/w+2BKyUHaXWij/ZLB8QGGMoVljnrOVkC/Vd9lZRP4s58091lr5PN4K6d5YZ/v+OxCnGU5u2z7kevdnMJscdu2+Zr/ZXom7vzql2KivxKnj98bq8sbcfDA4di591AsE8kW/bK5px5s2y+Av7bej7nlbTG/PhPra6eit+1ErI7tivtPrsb+vf2YH1uJo/t2xfn798T7P/SxeOrTb4jvf9U3xeLaQrz5t/5bvPW3b4k3/G+vikcf5TDvlfj0rffEL77hv8Y1l++NH/zBl8X4zELMzuyLG997S7z+9W+JV7/2VfHM531zLK6citu/dme87/0fjujNxuJCPz76Z38RZ9cmYnp2PqI3HtNTM3H40KH46h1fq4ee99nZ2R9ku83908qdMt3KNpFN23fsiGMlPz6JF6OcZctsgjxE5MPX7WYyMuVbWXQRN4M41zgTEOSziyTji64kgVXPgXomZukeyeOfsUUioXy19bHezi65zrZxrb5y+8hyjOppCYmGr3WZC+56TfIM1Pf8Zjx+va4eDuNMIgO//Vjqs//AoT75l5leAcKAMRXOoUhaXN0uFKD1c6U4V1rBae/L7hwHw0EUjFRcBU5D0ApaBquWvWZAGGXZFQA7pd+vO/weKriWhZktFjBbMPdznq61YDYKQHM52SC1dXww0Fc4s/CX8LrxGrdd2p3Yy1bGsmXyD3zuMJKm/tYd5prYjEYhv+b3jks2Bo6R35WSO6aUASobBa8dNfVVMbKB0kAor7g3AbIde/fFsWN3xbG774xefyPuvfdYzEzPxgVHLw7s33Dm2rlGSH2AIm5MxXifg05WIsZXI8anY3Wd5GirEWvLJTfO9Dhn4a7Gtu0T8dxnPz6e8MRr49TphXjtq38mvvdvPi9e+u3PisXTx+PjH/9E/NKb3h0v+a7L40Uvfm6cXTkdO7dfEO/9wy/Hr/7KO+JnXve9ceTSfiyvnIrZqaMxOT4fk9NrcXZxPe69dyN+5CffFPfetxj7D10QvfHZ2H/o/JKE7SMf+XAsnV0o5+wSig3RIzIfIybAZtlFL3WtKo+0f25uW+zdv7+EfK5w8l1ECQElBn/f3r3FGHhIueUqk87i7Xf976YUFmAFd+4TD/T1i0mCeSZ9gxDPTlsllK0sKwvZO1GfvSnZ60DkjdcvzyqpKirbrgBegTfr7Ci5z3LcLaRscjO1Msz1ttFFYvuNeuSQUepCHfP1GsHevv0Hy6Kt/iStWu5QC9YCqoQu6gr+mSk6qPqfHOysuA5oBvds/TMwttdqXVtAz6ChEfE7BzobmdI2mU73wGyhRwHquQA/swfr3DLSfE0G2JHPanIhZ2FtjeBW9zujUQg3AX5asMpC2CrFgwP+EIhr+/DPdhE+Iw54yUC+Vb2zrIwC/DxO9qMyOsqoZMKRxyTXRfDHTTG7rWZ5JGIHYlOOPTxzpoQcYhAwDCVSogOiSgIeGMnUKnwdD9xLhD4v4XiOg/t2x+EDe+PjH/twHD2yN77377wsrrz0SKwv3x933nFr7N45E/M7p0qE0OTU7vi/fu2P41OfuDt++nUvi4m52wtbv/NLM7G82I+rr94VczMzEZOH4s3/5Y/j//zP74wDhy6KjbH5mN+xNyZmpuO/f/zP4+TJY+UQ8h4ZNxkryH4TppkNafaVF2MwPhbbt+2O7bt2FpeOfUHfkTjt4MGDpZ9ovxuDnHUJzBI889zQN2KP8ip2qOuOe/ZAiEXqfHldJ/yYjKIkHtu8wWyUHsnQszt6lGxm37tyR3lZBlsi02KZcprrJTtvXUPW1egcn5VnAsqzzF/jpU7XNGIb0du778CA32kRc2XzVNmO0Ho4hdIgCKQOarWodERdRNkKRFwpd8FNA5StZAvalOf1owZIdlIVsA627qO/TMDPzDELS25LHvxzXV9/25x13j5sBXarcuz3fF8xwjL8BvAt56EAfKsMmwS1jPlo8NsKyHMbvMZ+GwX4mSh47wB8zQmUKulZAgPmPxyIYfRGd3BL2Si0fVtZkCROnHQLABHgj1wfOXKk+K6ddteiirNykC47G/YMCI7JRm8lJqYiVhbPls1QY+trsX1uKpYW7o/zDuyM5z/vafG4ay6LmUm25o/F0vKpGBtfjxOnTsbr/sVvxuGDl8drf/wFsbhyW8TaXPzbf/kHcebEUvzQD78wjh7dE2Mz++I9H7krfv4X/wd7bwJ221HW+dY3ne/MUxJyMkMmhpAwyChcHtSLj+31aYRWaEDpbr0iLdgyaHdfRWhAGwSFKKiBvoIKKs5KIAw2EJRBBZQ5ZCCBQEJIyHzGbzjffX5vrd/a766z9jknMQYu2RtOvr3XUFWrVtX/fev/DvU7ZduOE8pKWV923uvEMrewUC674vLyta9dXVaWD5QFNFJy8URO5vH8VnYR7VdDtv24A27ffkxZv2lTLxSZkxhs73Pve8dGKVBj4oW0WR6TmRLJ5ZurptemD9bUzy17YLuY23nFl0HeWJ8Mzvm5Mm5xXKplCOwz7lB3VnbbuelYjLGZpoI5qSJFRspdNVIcRjW3yoJ9x7V5pZGFQOb5uS4/T6/hC4YCa1t5ldLLEV2LZmMH+8B2VK64BTyvCRhLDbFRNFS+SYOO7VFLzUDUWrntnMxZ5eX/3QH4I0FTn97fkzT5SUDdUhTtYJokPNtBav1ZYPKd/FGt1jN0bxZOkyZABt7R9zle8iFC/nBgn/siP7/PkEFdMM0Twj4WRIbaa/1D76OtZ9PWLUFHUJ5pdQF9tFkEAZo+9MUIbAD76q9t1tH8vO0KeG2ulKXV5bK0f3/ZvGlDmVldi43SF+ZKmStLZWF2uZx84jHlkY94UDnhhGPLCccfV7505eXlfR94e/nMp64vT3nKD5Tv/t6zy8Lc/nLL1+fKf33Om8ux23aW//Hyp5Tjdq2Wxa3Hlzf/yafKW//o3WXL9hPKnv0lKJ2Z+bnyta9fV6666rKydGBfWTeL7a4GbM10gJ/Hm/1i+3uNc91C2b7tmLLYpSFwoxU0+1NPPTUAGKxwNzGN4yhgNUq/2lrk8DW4cl2mlCln3MUbUK5+6/lfnhPOdVcXKoWtopSFT6sxT5qzYpzzhzoE2XxMLT5r/nlMQgdh9FVzty2qDuGM0OWPytx8fYbq8GBbPC9u+rwyLR6f2XnMceGlo5eNyxo1K3k7gT0bMnowhbsa2yS6uknmTrAzXRUI7hzP34c4d+9tQS4DqhM/DwClMfflcv+1NPy8xWHW6LO2mkGtFQ6tgDzcgMsayuGAOGs9uQ8mAf4kQTKpLbnu8aUogD9Zw2+FRAbGfO5wGn4G+7aPhzSjDPb5PYxr6ZWPjTEzU0KL5x+fb3zjxtgC1O3zOI43iooHK9ke8NOzZ6VDQRX3kOJgfrasrayWpQPL4UGz+9Zby/rF2bK2ulQW5tbK3r03l9kZbGYzZZGNz5cJsLqu7Ni5ufzfP/5j5X4P2FLmZlfKp/7hmvKy/+ct5bu+81HlZ17w3WVx43VlduMx5eWvfl/5wIc+V46916ll34GZsgWNfOPGcuNNN5TLLr+0LO3bU+bRNPtsqNVhwznjd+egAMJzrFu/GIA/07lO79mzu2zcuClWP24baYqCoBHn53twE5ApD0wA4D2WlUjqMfWLWCHtk426YoHCN4/jlgoaAn3HgNdmhWNofuWVie1q56/vOuNNBn/BOtNc+MqzcsrjXpbFNomtlO9Khu9cZ9YE26J278brM1u2bl+rA7Ym2Nfya4WtUZaCghLoGtUmDOL82FKms7Y7YMzkphGIv37PEy9rQ2r3PkR25asWxwosagpqDXYCfzUQ2f5RWf/6HL4vXmnt4DwS4GcQdJC2AuNIwJ+Xc06GeD8z43nQ23Ja4B8C5HYijAmFLsHXEPDaH7lfRsfUXlKUbzL8Or5y3e1qaEgQ5Pddn2UUOUmaYjev4LldKu9fXgoNHu8SAozg8KV02CwI3hmOmu38apk1W+Pwpxq1nVfUEz4yszPhTre8tBJRmrGLEvh7cLUsL+0ti+vm4i8M2fK+hbJxfns5WG4sC+tWymMf+x3lgefuKKff56Tyv9/50fK2N72vPPPpTy5Pedo5ZWHxmrLv4Pry4899a7l992JZm11fDizNlmPvdUKZX7dQbr3tlnL5ZZeUAwf2hQsC0q3iQKVNnHO+93Y+csvihvVl1/Enl31LdbNw/kHnsPJRsyfohxTAIy+oUSoHys5xNip+jNPMp2cBlNvW4oLUTVb+cgyP8y7+jgZ8L9yyYpk58KFxnleDuY/yHPc+qUTPZeDO48VyBHhXQPzGG4yc/GJk64GWhQfXxD2d4VZBEN5C27bvXBPklZgCtpx+bkA8RGTnq8t1gUEh4ENmHj8vp2xMr0V16WkFbAdBTIiUkEiNI4NFfoEZsNQU8iTP9x+ixYZvQXJV6W7My7P80gMswi99fC/Zod+2Mb9sjzlocnuGgPVwq4Lc/0NAmpfhagNRRzzzeJTlBKQae84hQGsHbb2hejK14Hu4Ppt0be6ToQnlee9vl9AZABzbXjMk2By7S7Fd4GL8A9i5B+0eeof7yB/Dknzb9u0hEObmFvrEgE5ANWLbmAU3I45lfZ1fsx2lgna/GmmMCV4kLQLW1EiDsMruV+tLmd1bVg7iYXOgbN50eznumI3lpq/fVm67Ybn8t5/9qfKoR+8qi4s3lku+eF35if/y5rJp64llbm5Tue22pbJ957GRTG3f/t3lsssuKfv27yHNWiGSOuZmbOKx0lORtltKhd/OYTxwduw4LgBfDZ5VD3EM0DjmeOEeFTuVMRXF1ssmv2txyQAs+guBWKmMqsSpkCo4NByHDFs7GIbbsT5Pq/2seWf8cF66Om7nZF7ltGOvnYP8zhSjZcc753/YbuKZKp7YVv7yTAo+rtFJAEWD7+6SJU5n93fz6NT3wrisKfCDw/cGtcF++Vbj0MeAwQfID6HUzRSOy9wsCbmOwVSXviMwEIyVSNbvwLIjWomel292Wgb2cZCuaRsGhcQdAPx4MWNBSOObmA8BooMgD44sTPKAPBKg2p95gA49k8BoPW1f4dWRBfYk4ZaF5pG+j4F5B/j52dvvbXl3BvCH7hmnlsY17rz6tN8z+Ls8j/HbuV5yjMkFTcFE++pXvxrpZqn76quvjglN1sjNm7eO0ZjOCwFPsOxB4OBqH+SIsTf2AzL+pRMGtc86wXywZslki8ODa2wYgpfPLWW27CszgPXKbLn/fe9THv2os8ojH3m/8olPX15++TV/XDZt3lXm5jeW2287ULZu21k2bFxfDhzYWy67/PNl777dZY7tK9fg0gH8mgGXj32l8pXHEnN1+47tZevWY8qBbts9+gGQp4+gEOpOTouxsqEsAMzoVcFUHKHszBZkD0CvyfOf8UyCR6P5M2BmJcdd7jKQ+hz9dXUCHQK4Gc9aZSLPl1Yg5DFJoeKqz+HcRCAB+hzP4zIzFDIpJgSkLHfIsn0KUwFfoWdfj+ELfviZt6KBdrYFtUBr4wSaFrzsADV0wVjB4kTP5VNn9h21TJd5Q5pYBvehF54BPyR+l+qhLWvtMIDfCo06KrL3zGTAb8F7CJxGA7FO7FYTHAPRZARuAb/9bTlZo8rLctzx8vvz++EE1h0C/EjG0xkwkyfCEOi3EyRPoLbPWo3qSICf358r1RrcO8ofnzljAZ9yoVucpPwF8N1M4ktf+lIfr/KVr3wlgOyEE07qtdrcn61yE4CPVsdKudQ0EAB+l0m8TzPcjw3iolGW1paIn6ptWpuPuKnVNRJ2HSjsNbW8/0BZF0nvlsPAe9uefeW6m3eXhfVbysHV2bJnz0rZsfOYsmHDYtmz9/ZyxRWXhYZP2oy5GVItk66gBmNRh2BDOzSiSt0A6DuO2VnWLWwsK52AyPfwzMxnwEnuXkAS8AS6LEi8T6AULKVYcq4d7qPvsheOvzPAu6lKu/J3bOTjGRsyxZMVV99tnpvtmM3j0tVPVpLzPLA/vMdxmvtTpUTMtO3ZU0dBYL8I+NluOrN9xzFhtM0PlEFnSAuyge19NkKAV4q30jUGfErN6/nc8THhOqmb3bXyBM4aqsusLJzyy8vX3lHAzyBY2yXox2sbs02OgVcX8t8KHvuvBVzKMg1wbmOu3/fUAnwenBmY2eSB7dvkMh04B7uEWm3bJv1u+2AI/PMEAMpaSqcVXkcD3q0wyMvfSZMsa/i5ne2Esz1eb3n9+J2pNi1+MzaZQIC+mj77xAo2aP1btmwt27Ztj9UAZUllOpbH3mnodpWqic1KGrfluHaNZF2o91A/q+Vg2V9m55YLXvOkRi7kw48cR2iKaOUrBaJgad9KWb9ufVlZXS6rcytldm6+7N2zXJaXyadzXAD+LbfeVK666oqy/8C+CvixCTrBYZ2/dtouMrTppaWe66bfoG62bttalpbWqh2i23C71Yp5do4JRiEAECakF+6ytQ7RvI7zoXmg4uicrsxBzQ2V54Xns0DJYO33TO3kMsZjLGrJcujtWG7BPwO6WJfrdoypPFf86vYXiT0F5su6dQtBxzh+YpUUu3XVManCq1C1rz3us2TsCw4/N9YHcpBnLT2Dv5NEXlifeCoZuV+NdqjP5daGMVjHt0k0OCO3p+X/fbkOkiyoPGdntICaBc+Y4Jig4Q8BdS2zTsL6GQf8/KJbzS6DV34ZtjMD4KRBOAnw2/Ky0M5eDj34dBr+vzbg5/7IdeVnbUG9BfIhZWRIWLT9O/R7TIOLfWFHOc3bMmcXqreE74dxDT9NThjywHPuC1/4QoAdvvrXXntdz/frzpnHXOaEW0WqTnZAq/ZSPHNwStXAXJf/RMQTSBQ21jIzu1DWyiL6eAD+wbX95cC+/WVhbrEszKwr+5f3lPn1RNHOlttu3VdmZxbKcccdX9avXxdeOld/5cqaQz+ERrcBdnD4dUMk5p4aveBM23j+yCq6judeDTdP+gbgce5xfZ6P8tFusK0ron0uzigwMv2TN0mJcuHhu2AqQdmVbOu507ITGROG8CCPD/HIZ89AmseK9zhnhxSRLEjU3G27NiP7Lq8yuU9biLgqxlLO8spybNfoCsh6shAUm8NoC6WTfd99yXRMpm5yR/lAPqBLNrUAJZqVyx/b0CxMsvTxvuxzm3nQ3AYnTw+7nUblEvBwL/ZoNfwWoPx9tICvFPcZeX4FZduGLDy47s4AvmXmwajBSwHJuVhJRXRxV+tEz5JRD+QBO+m74N4LxQHXxFa4tRp7KyAUUEMC4nDaftagMqjkPsoaZgv2tGNuXQ1PdwJyr9QOIA9vz31f/vKXAxhvv31PGHQBKAARQ65ucnkc90K389eHIgTQ6/6646kjjO+n7tmDs8G3RxafOSJdD5aVVdpYc7CvzeyvWv4cXj8Y9mbLwZWlsnZwttx80+6yYbEmNVtcXCjXX3dNuebar4TStRoKDKp9KavL+wPwBUpBznHLXDdD5tLKSlleOgg/NUbfGOwof96Oe/rQlZPf8eZBq831OW+ysLEfBU2xi/clyGUgz1q+Yy//9b4W/FUyMj61zEWey1kRaxWYrMXX8V0j0fNKNLT3zm01xl63+lHAthRbZkgcT1mAcJ+urgrfMNrihy+4KF192RTkno65YzMQMtBYZnAtW32ZSyJ24eloGzkkLfIhmZA2HT1iQNdC98Ir4KcNqztPnqxt5QFpe1zq5ReRgXOihi95OvZg45HBWWrn4NR8PAPo4Y431Rzxpy+0BehxbTVZ+COp10JEJpKuFuOWQiSWjms14IPvvleD6ZwMeQU3RIUMCYssCIa8dIYE6BCQt+Db9uWk8/m6ttweZNPLG5rAY/fFPrHmzKl5ctDEGafbt++IJGsnnHBieKRc9aWryoGllXLrbbeVG66/PoB/67ZtkayMfWrjXZmcpdvrNPqD2U9Gcv7Dyjf2mq3vckw7ZTUCa6PWH45iAD4unDNldh4tHY18qcxiO5mp7xjNf+/ufWXP7r1l585jy3HHHlcOrq2Ur37lK+XGm26sxNvsXCQ+wytoaWl/b2ANoFgdT3WwfsP6oLRIQcwm3+ThYv67jeFIGwaAq6s32wDWPXhHGytVwKsrffqz8vuVqqCMnhpSKCaPuDynHa8tHgxhRR7v+XzdKWw0f0bjCE/B6sGX8+NUcNdDb0Qj1TKNVK6ALlXjWMtzRNsRx6S9qhZP39Xkhqym+KfgUTCYnSBTTK7GFGJgbKbJQ0kmtYKT2xuyVDNCq6VklLQhxTv/YhrI9TTesrJ0z2Xw3WVd5ujzILeTVg4sjYFiXlpl0MtLyFZyC3itdB/6bWW57AwEWWNXI20BsAWfVgPIAy4PglZLb9uS78udAidPf2JMowx3FuKFP/WpTy0/+IM/WD772c+WP/3TPy0YHNlImbJcJvo+NNj7GzCDrmhXVEcC/HBdTb7u+Rnb74cDavu37a8hQJ8kGNp31Apm+3xoVcC1WRPjtw4GAB8aM5kh8Um/8qovlZXVg30aBjR/Pve5z316uoM0tqFJxyorRt8Y2NS2jKIoHeu5za1CkzXhGPfY5LqkXuXgarxr3h9tZeXB+8TmgIupSllOZWBdtJFr8UiiTpQCKC1sFPQBY4xy5ecz5VCBrvrz+17yHPC79avdCvYeL6GgVHAVQFutvZ0jQxq+Y0AFx/FUhUd13czYo4Jg++3zrAxbRvuXshRctR9qC908xevzs3u91AzXu/oRJzM22LdZMRP/bCPv75D8R3D4SuUcZKUy0i577fTe4wbQWMfemtXwmwejLwLpT8XuPdlOsFZi+zsDfvuSx19IdOeYUemuAPwMqC2Y5M5vr2tByrbmgVGP1QmfJ0SevBkYFUxDwqEiRl1RcT+TlD6HWvi3//bfll/5lV+J6Ef9lt/xjneUt7/97eUTn/hETHxBTAFgG3wP7bMPPe8hoBoZA0fBTUOAPzRhWiD3uRkLWQA7DoeunzQR23Y7vgSfvqxOyz70fVVwZgLSt/Qx4AeInnbv08rOY48rl152eZxjvJNBko1B+I5wwJcfhSiW1p1RNDTsxkXZZw5DbpeqfEj5yCCV55R9xfvbe/ttMe8AagPE0MyJIaCdGTD8Luhyv4BP+TwrCgCfA0tLZXlpKe7XG8f7BWfb1wprn4+/Wcj6XfoiVpaRxbdG6A4Bq2PVd1udHioWqN36frU3OlZH946ii1tQzbiWMagdGz5Lvn+02hkFEdo33q+gcwy4mtYIbh+6GhDMs+AR64YAXwXOYNWItLURauB5qZE7J0trO5hBaUpVX5jnMg+Vr3fJ2krVfhmXtlwLScfCtBn4tFnbQNYcsvBoJbbn8uTJgy8DQgtgLfgK4pPuyZN4EuBnEM+Tgva1fTckYMaeY61yzUxuBguT+vu///vL+eefHwZGrmVpKL2Gdvbxj3+8vOtd7yrvfOc7w/hoe4w6VZN1Bdb2wWH7qPHDb8E2A7Xn2knU19cF+rX95eS4M6DvmBcch8o4RIg1brGugnDVBPRPOOnk2OXpmmuuKV+++uqIjkSLvu6668ptrKhKCdCPDJJ4/rB/dJO8bqgvMtDk61shUO0NGFArZbpv796yd/ftAZbm/UFbJxEclJPz3XnYa9UdH04ZbiIO2Gs8RAioHOpqKSA7F+3XDMiTFIf2uMI82jM3H8neZBqcG1mo5bmR56XPlXEg45njiejitt8zLrTvaEgRGprj4mHdf2QUYDUScqyw67PZrrzCUdvP9WVQt80c08g+hIn1nVS7QQReeWMOfBg1ti7JlCL5hQYoMXBjm8EKUrmjfEgGh9b5DB7ZmNsCXhYG810SrnYlUK8h3HiU4e9fC/BbwDrcb19eBrAslIaEwSTQ6wVlBwwZdMcmfKkvncFDCoDHPe5x5YILLihnn31277I2RE3wzlnyX3jhheW1r31tueKKK2IyO/AUIJMEY27PmEBIgD8kGLJy0E7YQ4TBBMC3jPb63O+57ratrYLSvpe2nAy8lOuE5Dga/IbNm8M185GPfGQI3Eu+cElw3Yzzm26+qVx7zbUhAKDdEBJo3XlSt5PV+TMJfHK/ZcHFO2UM8F43rV+MelxdGClM+6QR8ljmPPmC9u8/0CsJtJcy+FA2gE/det44VrJAzmXazjz+hhSodk7F83eArwLEMevLbIIaLHVld1idUIYEhWMjA34WEnlVkUE3l5/HVzuORzhQA00VZP1KptsjN4M812k3FTP4q1u14J7HYn7GjD1Z+PUrYrx0cif50nxYATpr33kgkugHDl9vBiVQu7zLL4f6+C2fpqDIBoYMdAeXRxI4P6i2ggzyGQT/pRp+HoBDg3EITCa99CHAF2ByO1uaoZ04+mzX49Bo9du6hbmYiAyMc889t7zuda8rj3jEI/r0FNTFeTl+rlOT5xy/oR/+6q/+KsAf7R9QUHNoJ2groFpQb/3w2746HOBz7TgYj8cntNq4bRsClAzircCbJChsa3u9Y083N+6nf+inDRvWl2Pvda+yY+fOoD7OOeec8Gb54he/WMi7Iz2Ctg/Vw+8NGzbGPw2elOf8iTmChtvFo1h3VozyOxDwWbkB9Mwl2rl5w/oQLrZ59+23l2/ceGPfv5oZ1eZZATiGuYdnEewR/gZgZdDNKwP7LoOizADXZeDMtor2WfrxEimEqz2AZ5TPlvbJ7zdjRv7eChz7uAoPcKg6kIh9zsc8F8Um31FWBvK9Q+2ZnZ3v+9u+EtjZaJ7/9WkRsImE80r1OvK9S0e5V7h7easktHgr2EffYxyfrYbwcMuUj3fZJHgLBPxlUDqo6BhfXuSo7np3xFmNsu35kpScvkjvdzBw3MGQVxfR0V0qVIEgC5XMy9k5vrj82xeVBcLQAGlBPkvJIdDPL74977NaxtAg8ZwCIQuBti0ZiGpujBpmHdrW3ExM9Pvf//7lN37jN0LLVIOjv+hv+krhatn26mt22QAAIABJREFUf37O66+/vvzDP/xDAP/f/M3fBM/v+fYd81uPK99peGMFj1praYUFv48K8OvNfRnjfV2hqgV/x0gLIIe2IQrv87K04N+Wk98F/U2/A44aNnmeU087rfzM836mLK5bV97znveGgD3jzDMKk/qLX7yi3HrrbTGP9h/YHxz6zTffUvbuY5PxUrZu2dLnRskCLI9hx/XQOIR64f3zl/uZy+Evv3FDCHmOIQzcxCUbAgUNxoJ7WxvRqvukThgCr+Moa95tH+U+t3/r88STjL1XnzOv2uKC2Oi8CsIK0CNtWfD0njym2vc9hA1ej2fT0CpEoSV2ZWUu2pa2xIr6upVoBn2eMvYD6by92sjY3PY8l2y/WJffkZiXld9eg9c25LwhrUXnAhp1EWmrNu8DUgn/MpefjQY0JiZ1bPG1WmY6Y2EGUK9xCcLDmAgoCxQbn4VLK1lnDo4MMAodpDIuXZkWal9q1pyzQGmBdEgItECVr8kvFMRAC8sAkwfPkEDImmNb7hDItxOJvkfTQvsCVOjbW2+5qTzoQQ8KGuehD31ov+Q+UnlD5+O9dh4aePS89a1vLb//+78fIGV7AYY8EUy/apAMmSPRUCcBvqCfQSz367iGPzJsjk2m4CbHDWK5vgyc7XvIv7Ow9X7Pt5PciYVW75yAEz/llFPKK1/5yvL4xz8+3Ay/+MUro89YKZ111lmh8QPICFI+aM237d5TdncGVHLs8y43btpYtmze0gN2qxi5MtYJwhUY/c61gLxtjMjgzTXql7lApk89dtT4uZ773HGK42RlNKeP48B2ZGEdikYypvou7c/23as0DI2Jdhz277kD/CEhNyQAvC+Pn95raUK8CQFvWav33gyseZxmoM3jhePhCpuSoXF+YWGxF1goCipfCmbHmsezEibgtyklxldKo+02FYi2S6zpxzEcvhcxeOQU5XG5oWqI1T80a4kUQupTAD8veXzhADz30tgM+FaeAYOHVhBkcI7OYKuyLrJuBPgEmNR6ffg84FqpPAnUDycIWi0hg3r+frjrMiB5zxDgTyqjnQg8syBvhCfHzjv3nPKKV7yiPPrRj+7BXtrmjoA+WqtgTt+atOnyyy8P4MfDByEAeOSUwlk7gcogJmMZJ/EJGn7bLy3o3pWAfyTgd0zZhrzCdEzl9qrs0Afcc+9737u86lWvKo/+zkdF2LtJsVCG/uRP/iQM49A4D3nIQ+JaDOTsjzs7uxBzh/rQvjGkQv8gQKRW8lwKwIwl+mjPVJ8t3KEB386wjDdN7MjVpdVgzCCkeKfmWDH7IvOe90ddehE5b/nLdQiEPH4F70wlDAF++/4FszFAHnDd7AEf+11Ks2J5zucMcJkuGVpBqnA650eK2Yg+iftif4DRHhpxXafNKzwD9Lv9oG1rVg7yeMmAL3VjGzIWxKpprUQqFPspa/iujFqFUgHP/fZBO+f7tp1w4sk9pdMOfDuTSu2sLBRCwpNzOfbnHC23MuWiALGjNCxmfio/AJwaRlgNyNEhXYpTr3MFwrlM6WTwFvBbLX8I/JTYQ+eGgDhrh63mmAVLfum5nBbw8zm/TxJQPrOaFpMX18uffu5Plfvd737xCKGlrRAENx7NdzTAnwWoAttJBmjASb/3ve8tF110UfnkJz8ZFAH35HiN+gyHJk/Lk7+f0I1AGALnrEXl+7KQyMelG3K/hvaVNK/83gS7DEZZM2o1umx7evCDH1xe8pIXx+oqAmbMNNnxzlCeX7jkC+X9H3h/+chHPhKgesYZZ4SRd/+B5XL77gr09KFeVIA9dfAXQaBtJt4N2ndy4/Q5nBM8i5kqObe6dKDs2b277D9Qc9ZzTCFO2Xz4yzm4fp/b1T7XO5ZaQMu/HVt5Lg2N68MpTUOAGbumJTtGO4bH32kN5nIseG70u64421TopKDOGrPCzD7N2n//TAH4o4/3ZAVhBMTVbV2MlE5r6VQxq2rz4ZRbV9Hd3rwxDyID06gs6qC8THVlDOHa2K+4G/szO3YeG/nw1dAEZAHeRuRCdCNSGq4crC6BDhYnRLYJ1MayX3O9NgOxdcSkjDzR41FvGm1bEHdZerQa/hB4ZyExJBWHwD1fl4GmvT8Dfj6XAX9oAhwOmBkM9CsrMLTFl770peW7vuu7ys4d23qtgGsQBACGVMvRgL2Dlb8K0tZTgWdC2wOk4Pff/OY3l4997GMBSgJJ1DXBLbPtr9xHTgpu/5do+DH4Y5OX8RzjrcDxt4DfAo40BsezYqFG/KQnPam84AXPL8cfv6usWzcfeU2IcA7dL5b33Tgva+XA/gPl0ssuLX/5l38ZwE9f7TrhpLLzGJKZbQgFB80eLdx22R5tbLxzwZ93oL9/rIxnZoMOktLhGNcv798X1zlHBHKO8W5x2YWOYmWBANfP3mA7sSHPE99ZnndjIDNhn2Tfa1vWkALUj5POaNsK3QysdWyPNpjxO+VmjTfP5bwygdLJ7z5czbtkbK0ACyHasQ06TRxuTNdzo3Twtsl78pg3FYJsiXUreHI9+dnyO2rxyt/988Lhm8PaaDuXrFSkRqmW7yrACknbih8+PJnh+j4EDaHxoa13YeP5IWiM4O91SsG68XmVvHD4vmAfnqUtwuGOcPiTQC8P3HxNfhmTgD0P1lagHM09GYTy90kaPmUyqf/Df/gP5XnPe1455pidVavpGq4mm+0kRwv2XpcHv4NPnldtwvcBQAFib3zjG8unPvWp0Aa5Znl5tdeAcr/kgZ6BXQ0pD9Ch+3KfTtLwHVd5hdoK1nbyD/Z3p8XlSU85PN+zn/3s8uM//uNl+/ZtodkvLeESi6CJbS36Lg9tjLRnqyuFzKUA6ac/8+kIfPunf/5U2bd/qWwhKOrYY3sNkHYjrAFl5mQYTAlc7IIXFQBZa8RLiDmzvMz1NenZfsC+i4aV3yf4isjghz/84eHFdeaZZ5bjjz+uXHvt18qf/umflbe89a2RGoJxLeXjPLYfMrgPja0hQTAkbNt3kt9BL/DZO6PPDFm13vzJbRkCXstRIc0KhvsOG2mbBa3ad/t8sQ/NQEwQ5Q7RVXWMz8czxKblKdCONukFyXHetcKwZUCc1+JNBnxXDPFsnUeOOHoIzXXMvY6PwCs8CeDjQyshoRIeHbNzsTtOaDidRwgNqhpOl86zMlndsZo1z4mWpbITWg3Dcz5AfkA7RWoIP3xfrMccVO1KwVWAgDQJOPOLvCOA73PUHCvj2/C14N0CeCt9BbzcxnpN5Qz5zoqIdLKgCn130oknlpe85H+UJ/+7J1fbSkwGTtc4iEy5Wf4dAXxBxPekgM+AnAWhZeNuCFf9x3/8xxHBu3v3nqo1dSmiUQhibHSTl0kjMPMAvTdDNyHaVdD40n2kuecJnCdsO8Hbd5PfBe0MLR/lpev3GBMpZwrvgbafe9555VnPelZ5whOeUBYX1zXZUmtahJozZrTBT+5/+27v3j3l0ksvK//48Y+Xf/7EJ8v1N1xf9u7bW1aXyU1TI0tJWTw3X1cJbIG4tFLBPzYcZycsupf6Zjqhsrxc9u7fG3ntaSvj85STT4koYID91FNOLaeffno55dRTysYNG8xxVpW1iFAt5VOf/FR5+4UXlove+c7yteuuG3l1JY8U+mmUE3wk3IbmXKsEZcDL52qiNRaGVVyO3g9umZXGGM9hFSV1zaj31LS/2Xkm57apnkuOlzq+vH/kMXRHcCPGt0pBx+c75xy/9X1jpxl5po3mT91dTKVqXMEe34LUMZoFmJy9q3Cv0U7g+bFVzr1OPCly6WSN0ImoJiEnKoVCwX53OSGNY4MECDtACejDkZQITxsFhACjBp87fjb6ddQBFeRHY65d+rRCYBLgtcIg/25BbZJmmYHoUODuRmDjgpaBOA/6fP/C/GysjFjuu/LiL54gaPd4eeQ+8R3dEXC/K641qI4+Zwzgy/++972vvOlNbwqqx/Noi3zXm0QaheevE3G205zGs7RmLdYx0QL7EKh4zRDwt+AvRaZWxCQEDEh7U33sN0RXPf3pTy/PfOYzw+vmrupvUhRg/CU699Of/nT5zKc/XdhQBYpl3779NXtm549vnbpIVq2PrU/WytKBpbJt29bIl3PmmWeVBz/4QQHyGG4JuuJvS5MNvX/K5Jk///nPlz/6oz8KIa4hP7yINm6M37Ql5izaa+v9MsBvt3Vlgcu5lkOfJCha4Znfcz8fGkXMsgXGdkw471rlwboynrTPkRXMPKbb1WVbtvepwOY2gI1Vloy7rmZhxbNkA7Bjl+OMV1kajvPeCKiLFcjxJ50cbpm6d/FA/PaYGqNLCH5L7+SJ4/KEB/XeOiBHe9/a4NBYwjBRPQD4aKTND+kEB/AZXAoVH87zvpBscLRDLc92DA2YLI3zSiOD/CTqZuhFTtI6hzT89nlr++rGGE5s+fjnPOc55Zd+6Zd6V7hWqN4VAH5ny+A5YlXYeXswwPDq+c3f/M1IH4xh0FzyugA60asf/2xZt7g+qg+FI6Isq+eIGRfz8/p90iT1Oer5ug/qkDFX5cb3Lm8fXPnS/gBQ0hz/wi/8Qvm+7/u+0arkznZUuq8FOU9hCMcTin679tprwx0WQSrNw1hkUkPPHH/88UHR3Pe+9w2bDuDuvMgOEr6bduU0BGAck2L927/92/Lrv/7r5dJLL43+4z1St/N9ZXXkGpvxID9bfhe5vkmC2nLy/Mtl53l/COBzoFuttM+WlVHfe48xiW7xuqxIep1/x9tWx6hl5j7m+1BfULZY6tgb/R21PAsnhYj1SOXw1zgpDfOUn5PbQQOfdNJJZebYXSesmRqXiacUDLqgc/NRK6fQbMxTG6dRlMEkcTebbA+g+XJVTlQ700fL2qoDweRR+uFbdxYc3t8CdSs5Dwf4DhrBt9X888vN39U+24EZY06reKP9tIO8Bfz+2ZstCDEQot0DQL6bDFJ3Af7cqSIUrA5CQKmPGlxdDc3VZG1w/Bh7nRDjxn+iMCt4GEU4mniVPhsH8Zoga0jgZiNsfjcZ8PN7yONJgyzHTjpxV3nMYx5TfvInfzIyXlJfNmLfqQ5rbsrzgDod43lyu3rqx0bS/DJ9StGCS6to5RWJStxQ+xHGOmxIEeJS+hd/8RfxHtnli3neC8rY7rN+cp8OzaH2mjz32+ew/LZ/8j0ZSPvnrRFOY9pxW6/jb2gM5Hlr+e24Ew9z/zkWBeGsaOZyshDxXTuHRsbgzsst0Zsq3CrUmaZpaR7aBR7jHo2SxXfoR9J+zEDp6H6XB4uajlo6hcQy4SAG2mrMFcQNJsgRl2rsTpCsfVMPx/mo6bsEyaAraGejbdbcpYEyYNvxLeAPDe52UHbDdmzXofZlW1cL3EODx2Mj49ChrRjS8CuNX+OXecbv+I7viOhZtDgnBucyON0V4HNnyrD9Cv88lpy0gAga6kc/+tHyZ3/2ZxF8RKCRgqsO2BpRKVg7qSoYVz46TyLu8f23Aldwy33bv4vk0ujEtywUGrRrJgmJ557x9H9fHvjAB0aAm/NATbl9/3em77hHAPAZnPQt8Hje8S245z7JAiGDjEoW91jupPaq9FGuz2qbAHuMzW95y1v61Mo4/WVQngT0k8C+fS/tqmcS4Nt3livgm64915frmPTcWXHIwibPd+yb2Bgy4GdFVVDOY8OxZXudJ/7NeKYCp1dPfjbKzJw9cVEqQY5jaDtWewT+LS7WXcm4R3ym/JkTTjk1iKKsNVK4ARiAirv2hBDAF7jTdAR8J54Nytp0C2gOJK4B5NmcIzZRmJ/vXTUdoNI4C/CUh3D4ldNvpWweILlT80TxniGwbc+1AJ/BpZ30WTi2A+5IS+k8gOPeLmEFUhpaBCOh9Jcan9rEnQWbu/o+nt9gL9uYN1YRiMnL/1u/9Vvl3e9+d6wA6gpxMfKe+4xOqjqWxu01ajdDgE8bFBo+X+77dmLzOybCzEyfdO5FL3pReehDH1IW5uf6lN5ZSbkr+007GWU6fzKYSwkIQkN1O6ccf1mbb+dHFsyTyhIL8nnnIu/nsssuK695zWvK+9///nKw0/CHladRCUMCMgPx0P3DylDygEornQz4NKntr3ZuHjLfBlJ4tP0Ybr5NVH1bjvUoWAVx36mKr38F/Cygq4diNforRMRL+0wOH5wGI9yFDOVE11xduCM7aySgPFhmdp18Sux4RQPa5QiFC8Q0WG6eyn0gBUM/+TpruZPSLG+hmXZ5xn1YpZ/3Ztond9C6lELBQZAHSBYGWWK24D8E0NQjILSaypBm0AJGFhCtpjmkVQ7tgatw6J8t3GHr3qFEzz7jGc/o3VfbQagWdleC0B0tqxWmvk/7lfHlhJRO4J4rr7wyDLwA/+c/f0m5/oZv9OMwC0zLd/I4CVzhOBZ999bVTnqPO365nvELF04A1ZOf/KRIjYCmHxP5YJ0TeazdVZr9kfp4SFFq+ySXkbV4v7ftPpq2+65yLM2QskTMAID/e7//1gjGI2VDHpsKUttsuQJknkd5DrXvUgD1mfIzDAmESKOQAD/3RRb8OZ+P9bf9k2OR8jUZ//ryO88l2+RKXEzLwK691PGsd5hYhOJDPIeKC/VJf6qxmwEVIzrnNMpz3u/Q6goK42QC8DlII5xIVqRW48tTO4CnR7dWI+kb3klcX5pamp2QOwpBoDCwXn87KARgQrEyf58BfrQMGm2A0gqAFlAPN9ky6LcAbrt8vjwBh8C9vz9taTcEQgo3yuXF8DJXV5bKT//0T5ef/dmf7b1ENMIdCSy+lc8PgTf0zmWXXV7+4R8/Vi6++OLYmevr110XRtvMJ+dxmIHAfnaS5THhWG7HDJGu0DXf/d3fXR772O8Md8XNm7d0vvB1l6LYmW/6OWwPXP2Vr5b3v/8DkUICzx5z5mMwVMAqWLO22wL+SDjVDJacV+iM+H0osFG69qGGhd2vA/wjCQfPZ8GYy2wFWG6zWCYmxKooNmsZbd7eBpqqWPNcOZNAVlKrUKrsR9U61sq6xcXAWo6hwVdHgmPKunVsC9m58HZ5qzhPGdCo4IhKNbgS3nAn3/s+kUunat0YpWqDlQwuzXlYeX2OOREjTw5BBV0Dc+f5UHaiLphcoweKdVUgZHk9yrTZD5AutYId3k5ey3d5nAVWO8iONH+PRptrwT0LhjzIskbhwMhCItME1Et/RVKt224tP/xD/668+tWvDk5OkDwaDe1Iz/etdJ7nZ2BCEzhRyMGDfzrpG9D8P/XpT8dGHgo7Mz+qHLSTkN+WSb/pPCCP+YAHPCDosSc+8YlhiGUcEzC1ssKYr2OwpqatGUinn8P3AAB74ECNEoame9vb3hZunVAMjnXenTuEubpX8fH9ZSGdFUYFO8cqNtwxwB8CfZ/oSIDfzt+8+hAPPabSbJCaQVSuAAR7qTEV7HzeeQ6lAwUjXupqCdCzGq0b0S+GHYX7TcnB/abHYH6g/VumuZlmTrnP6T2Hz0kKcsmhAY7j2aialytKbwNOskHDjpWfytyr4JwBNoC6C2v2eID7St0MOYwUXQIpNf48HBVOWbPI5U+S5O2Q9roWYId+D2n7DvQhgM4afvVKGSVush0POu+8cv75r4m89g460yV8OwCQnLmDPZa94aGCIrEu6CzeNyByxRVfLJ/73OdCeyTpGKmbARRzszuOnICMIYQCYxdtB7dFNoE57bRTI7r09NPPiCWvwVHzEdhUqVnBvndFnuL9EYdbzNeghGvwFukZ3vKWt5YPfehDQfO4gQ74YQK2oTnTz82UfVbFzjlTfdNHG6HnVYHUujvwVUFSjf0tDuWHcgwOPWg7f1vAz6DPuBPEKzYhmEYpZBynWctvFbnRGK7bYFImoI0SuGvXrgB6BCnXUQ5AD5CjzIQihLtud0wsZ66oAAdun3jqabEBSl1GVW5e/9DwsIG66aJnlVoGA/EQZkykw1opnZc7eZJnCsiXyrWCeH7R0ekDydMyXZQ1/ywIWm1dwTMJ4A8n+bMWn6/LGmZ7f77HtkhfcU7+3fB57iexFn7P3/noR45Fzjr4vl20fPojc/2AfaTfmMP7pk5qvqPxM1AReESn3nJL3Z4P7YZ/Bw7U/DL0C8oK7mfuM4uxCo2H3yx/AXaESdXmq28+IEIAYA3+Go0M2jA/5XSOCPjwzWreXEy/EjT293//D+Wv//qvwyOLd5eN8Baa535WkrLCpcG+AvM4pZOv67V1cKRbBWTBIhblv0d6uCHA9xlz3Zne6Wnv+brpCWOTazNvL+j7zBk3YEtmOg0f2hGgJw4E0AfsVcLV7HO/meUWhoCtE7lHL0ixZuak0+4dgK/7pH64Rhdm6kVJ6wSkshzRJejnB7HTWiBuwdBOaTsjrjvIoBolOPKlcc8Qhz9Jok/S8BVG7QvIg0NNOw+CFoTzM7UCwsHdcn8adehTXjDLYnjltYM1wI33YN9puDnSQP1WPs+ztJpS/z67UHcAJAA36MWcybDuy6nWxjU1vUUFbn77Lqt9yRQM9RwBbZQpiIz+6v+PmzAeYzUUfqrgH3kk1bQqxOwQ0blUNmxgn4TqbsoK7cIL3xF5lq77+tdr6mikbvrklbzjwjmdKZW8as8CI8/BEAplrax2AZ95Pg+t9Cet5FvFLYNqVi69znbaxiwU0MD5CPjO5UjhkfLqqO3XPpiLhHZEdAPy9gcafU6bUBX1yu3TLgAe5VGtPyjT/fvLps2bo4zYHOfU08+M9Mi10dVrgYKZICwHWJpUvn6UZL8aU8yRX/NVCPwKiAxwGYDHtfc6UfPLyO5KHI92dRO5XQKpJTqIcp1ZGOQB0g7hISHgS82DMwN+K/nbQZcHyKi+UWoIE8PFQOjS4tIRz3nOc8vP/uwLy8aNG2KDa4XDUF8eeSp+617RTjTf62pnv0Gz7z81Pc34B60y5X853JNml84qWKobGck8azuqwAjh0SWfivKSK+i3bk9+81vWp9Xp3pGe0vQpCfSgzK6++ivlrW95a2RXvf6GG3ptH23W3EU8SXgKLsxH3i7GPvsJ4G/u+Ii8NckV28R0kYkbH/nOYGuZvdY/4L59ND0XAJ6GH3V0qXz7gD/PixkaeqVw6mbvrFox1FYljk8F8ZpCoVLk9Rk2bdpYzj77vuVe9zo+cLgGTdXNhgByjmkYZ/UK3pphVcB35axwgcLk3oiTuveZ910Lw2u3W46adg/SCINuk4YoAGt0J1EE+eXlmmrV5YwPFC+tSyUq76ShUk1eMBMkOc59WcqvLi33LzqDcP7eCo06ubs0tV3UaysYvEcwHxdG48mvXN3kth2q7dcQazWV0TKzaqK2yb4C1HnTSOEffeYzy4tf/OKy6/hd9f6jGZHTa6Y98C3aA/qAq0zym92//vqvLywf/OAHwxbj6hWANlJ/45bNwf1zTraBRHtDnzxH8lxUe84rhIwPrcI2SdOX3qZugVz7Tv6dz1unxtmKp3U70hbrKEtBAeBv374jvMVwJnALTf62u2S5S1n2IqIsjqsk04f+hjkgWjrqOum008MPHxAKb4nZ2VgW0GATo2VKgQINruEe0rFWSVWX3oJdpnAUBFlDz8LBh1Yq+nK5njoA/F4AdalJXbr7snJnZn7f+xQ4CpZ8PAuHdhXh9Zl791nbMry2pXNqBr+aZya3Q1sJaWr/8A//MDxyzFY6F/nkp59pD/z/swecR3mlzfhHG/3kJz9d3vCGN4QAiPnbGU9CyZutG7QoMKqGfGT1Z2jVnY8NreSP1LNBEaVVRRYg7b1cq2adlVvux6DtXsOcU8GWAuK+k08+OSLq0d4RdvSVOOxvsFDtHsxlVSpm4wZrPh3rCIG1ulo2b9oUCfpCwJxx3wcEpUMFcsRk8DtIhG23cbk8s9qt10sD1eXbctAQ7IBFhYKZLp9KMzstc/WZu9P31g6NwK4Do5fufbYhtiJLUbhjS75mKaeGf6hmXmtrNfz82zbqyXHUYF/3rWERVyOLl+qGyZU2Wy2nnnpq+b3f+73YfJzfixFxerBMAf9I03F6/lu9B5zzWRuGtoCyY0P3P/mTPw1FhzTMfDBOfuPmmzojZ/V0MQhu6FmHNPOsbE2idPJc53te4Q8BeWYbfBY97DJ2Aer59wiLql+8Ti8CvQ4vGGbZ85i/kY+s87fnPAZwMBAHBPE3xyvppowDg0q7Cjz9T530Yb/X9NkPODfcMl2+ZK66pS+qxbcavkZaPxxbTY1LRa4KDC5QSmYrPfIakM6rALVjhYud1Wr4VWLWfWzhXIOSbQB/SLIPSfhM6eQyRsusqlm05bXn8zXtuarBjLYrsyye87jjjosdq374h3846iG6LsAeK/23+myetm/aA4fpgVbDH82RGuug9xWpoP/8L/6yvOc97ylXXHFFWdy4oU9SJ6YcTUfnOdpq4lkwZEbANolRCoKx+jqPgCi/cxmdpPWLXdyfsQ1jtlo3fzFes+UkSh8ZTnEbrq7Ca31qY+138vb61FO2TIqYnbELcAfkKRu8dv/rPi4AwLezlFCZg1bj1hJsh424+VF6CbVutfosiezE3Fku96R3XArlpVT4kHabYecHs1PzS5q0bFNCt+Dd/h4y0vaDAg4+pe6ZtErIgD+6Zi2MhHKSdD4S+yd+4ifKC1/wwrJ+w/pqs+iyRQb1czSjfHrNtAe+hXsgz6fRXKjBlUymuolSKbfvvr189avXxEr3L9/+1wGOYcDtXBsnzeshDT+DeKvJD9E+Xp8FQcsSSOeKV/zNTIUKs/Xx3LpDUieBadk2yXUYWAF7VviAPdfhPizLonauizH3myqh1kPeqbrVqYJC4aCXDmWIOW5pGRw+HashIAMpDyWvDghVa/HBsn//gZ6LxvqM73Pm/jMIy2tlvkr+XYDPnjl2jJ0b4Nd5b2RhocQcGu8aivILGKJn2iVfvsa2cUzu3bqGlo25HZzPBhVcStHytYswGJ72tKeV173udbFjUayk0ubXNR/+lMP/FsayadO//ZjWAAAgAElEQVSOogfyPDcoaQSU2ALBDla1nZfU7Gx52o88I4LsmHdG52bBMaQ4TlK+hgDfa9u/gnx27BADTF8A9i0tLfdZCCg/K8QqlnoqymrgZinHTpnQMGx6T356I5IBaXG4xoTM9HtSgyXiIjSPQI7Q4FrtHNA6bjTE/Rx3HwraAsaHl46umD6AEku+XIDLHa9WXjntarT1X9ao23HBNUoqKSN9VLOkzC+2BfxWsud683LHlUI2EA+N03pdDI+JaQwyyGctIgsNvufVUS9wIhBklG6WTcdf//rXR+TcJG/vqYZ/FIgyveTbogdyztuX/tIvx05bRoc6N8WYVoNvBYBzMCudQyuEVkioYIpBLeZ5vcrkkIaf96RViQV7apxCDR7EMeOhD31ogD2/sVto65AhyRlmTdXgM2QbAW1yFQR1I34jRAx2Q2jyG+DvjbYUxkEqdPuy4M67Dcg5b14HXKTYULn/HXsysiXcoVx6lpatds71ChS5Oh+mf4m10H4Tc+/JS6tqwB9Pmcr5DND5+qEZMrQ0zGUMafSthmC5cm/jwgb/YlKelljGXfDbF5RzHnhOGGgnfaaA/22BZdOHOIoeyID/hv/3d8prX/vaPm+XwD+EH4ejdDLg24TDrQSGrs91ZsNuxoPsCKKmzXmZkaqAzgeuouA97GEPC48cU4OAu3znObFJ4vTCPXrfmI8Makd3boOraLMbnBDkRlkAPOAuM2GKEXZNC3y9z1n3i+RpmzZujLz0SooaqVhBSmMESwIa4x6X1XXoQETBZklr52UDbEupCPaZzmlfTN+ZB0ecGeVk6dlq3pyPAINO286CqDXmWJ9Lz/xSs0QNkZI2zpgE9l4n6I9WOmtl9eBKcHQXXHBB+Tff929CRsULmMDWTwH/KJBiesm3RQ9Ux4tqC7zoPe8tL3zhC3u2wCSNLb5kgB7CgKGOGVqlDwF9VlQzJqnERTldwifnuJS1dstQMolBKuyLvC88cB796EeX0047LSKQ+cDd12SJt8VvMctoWsAbrIMCUmkdKdqrgXO6aZosjbIw8PIbDx+Cs/hN3ENo+Pc957w1buICDuQO5jsPQsU5eZcSiYdZXoLPr92Sl04C+lDHS7Fo+G35swzEfGdP20ydeL9auHUPvahcf5bwQ8eHAN8XMQL9GhHXfnLZWbCEhJ+bDa6SfVGf9axn1ZfbcfeTZuwU8L8tsGz6EEfRA2r4gP4nPvnJ2FISv3HdDDOu+D0rkO28PhKFk+d02zwB/HCrB5mIcaah+uxL61CuiufOnZXGwUBr3QZwAfoESQn2oel3+41oH5Cn15DtJuXuDa1yznlAXiMw95tVk7aFbeB+D3xQcPgGBugbqtaLD/lyF/jkzld2duWnSLNQNXyP5/N2qODMXzX/DNytwMhl4bOShUJ+2W29lGkEcFvmkQD/cGOz1fCV9iNBcOhOPJ5bWLdQfuzH/mP5xRf9YvW/P7haDkZmyIWJVU4B/yiQYnrJt0UPCPgEKF315avKc57707GpSuSJQelsAq+yLbHtgBYbhmicFgf43QK95Qxx9TIfGfBphwCtuyTzGxrnEY94VACvNA3ALBijgbvZuNjFuZZhqZ5CNUV0TRJY3S+1KcC68ByuCkZONtX47cpj5iEPf9QaNI7Sg4YrYeTw83KFQrUaV35q3GjbdpygO8TnS89gF4iUDR2FlO/hmvmUZjTzakMvm3rk/XKdmeJp7/P5Dqc1ZMDPK4GwMaQNy7Ows87HPvYx5Td/6/WxrLN/0fAjV0hsZ3boZwr43xZYNn2Io+gBAR/j5jduvKG88IU/Vz7+iY+XIDznK7WcV/iTFL5WuVTh8m9eebcrcjl3FVN5+Oxd6NxFocwYpXKsVw5/AWO4emicubm6IxXXAbxuQQgQA/i6cHK+GmnxBjrQ70ebBZz3Qw/rraNmjwEY7Z82g+kIAcrjnkhTvW5dmXngg79jjR8kLZrvthKskgLpUfMzIE2olOt8OIG9Sp0qsQRw/uqBkzVwNXqSoSlV1fYrOOJ+VHNO5Bfsd+9X6PBQVThF3rleSucXb1nZum37bMMkzb+leBSEWav3ZSiR9XeVroKz+73f/d3yoAedexRDf3rJtAfuuT1gmvCXvuxl5Z3vfEdZITU2Gj4bdqMM4gnYdU+/wu4i7UcukKN0CCpprZYvW5BtbRkzxDbxwTk+onKq0qstUQVYrOF6sl2ed955faRw2Ek3ber3BABXxVOpczV30n8TlLlnDxuczAZwY5AFKw2kom4UyBtvvLEXDF/72tcCDy0HW4Gbo9hfM+c86KGRPM3lhssJwXv00DVYAm2WLHcj//wK+IIvHWfnZy7N72jyywfqXot8FCAKCIEyg3ymg7x+HKxr0rK+jk5gZE1gCLwVRr5s62z/Dp3PAonzAj79QCeTM4QkSKSGffjDviOWY9PPtAemPTDcA85d5j8BWL/2a78WKUnQjtc6zNFY2NKrUiT8zedGilnd+8CkapmuyVp/S0UPAX4tkxTbNT5HJdSVAH9R8u53v/v1+esFdjDW7Kzca2wCtNVy56ljyhXPcR2YguE1ezNSP4KA47TB/EOAvO1C+eQ7wgM7wd69+8rMeQ99eCRPU8qYwbFKLzqwboriskDteiTdKuBryKVDhrxzeq0diTwhcrblxPKyKQuIrLUjhNwWcWhJl19urxW0WkL63Q6YrM07KA8nGOhgJDTLuf/5P/9necpTfqgsL9UAk+ln2gPTHpgM+ALsxz72sfKf/tN/CvBei63IxmmdYAO6VMWZKVBZzDWolfca7hESomUM8p523mNrkPWQQhaMSZOA6zUUDmAsny+O6BTDcc6b4wbciHQIS0t1V7+1tTiP1g6YQ/2EQbijkA2qUpunfpRM6qWsq6++OlYAGHG5n7JxzRwDfC6U9HdZQ0MzHVJ5+6rhx0PMzpTVlRo6TAf54Fn6KRzihtgwtMlrnTLSZdpmCPAzh99y775o2+h2iHZ21tTz6sPjCpWW4hkSAvmePDBcUj3zmc8sP/dzP1e2bNlcdxObzvRpD0x74LA94JwEmJ7xjGdEUrXY92C+egtmisZrYRvcZpFoddKTZOzKCptliCuZOs7YkZmBzBp4zcLCYp/kDD5fjxvAnvTG8utVo68fgT6SQXZ7XRgVazvg31WswUz2r9Vlk2tHNPpcaOwAOu6WgD7UTsYkBRGrA4QA5YbX0IO+4xGRLZNKDbYS5NXsubClYARx+HMDrzLgS9EoMXvQbwA/gzb1Zv6s7WzL8sXnF5YFAXVp6MnHfa78wvMgyAIhD5Qs4TO4h6bRuVApqOiL7//+/ys2ID/ppBMiDzZKynwySE/n/bQHpj1waA+oNKK9vvzlLy9//ud/HntS9hx+3MJOUTVpYj9H6341/UcMaee+7ES9sNLArhC8udXwcytHSmIVPrqzoz0D9meeeWbgjtp/TonsXuHy+GCUNDq4y7XmvadstHX+cj3UDf76gLc0DedPOOGEAHzthgoM8JoyuSbbGSKz5iMf87jg8MNwCyh1ywmAjMbrnx853bvkXjUd8kpP3ayu4sNPJZW2yMEHAqSAGNxXqSsBAZtzdkArnX1pvgi198yBtXTP0QB+lpaZx1MY8De7X43TSFUw8TG0WY8mcmS87W1vK7t23Sv4OnJvLK6rW5BNP9MemPbAcA84v/z7V3/1V+W///f/XubXrStrHa2c52amVbNG3rIRzlOvaT1+Wpp3CPCzkhf4NVdxjtw1u3adUB7+8IcF5cLH/DaAdHjGLCwEkJsaHU8agBtXzKzt005XBpRLeWjx+tGjpYtrtMFMmJbLOfl8YhiwH7rpCddfd911cX7moY94dHjp8FHbNteNQQA0xmWIHcex6k6ENl0lnjkhMMwuLY92qcqdKOBnIM+afL7WoXF0YDnO5Y+k8aFRsvklD9E3uV7PZ0s95/nNy+C8Bmw6+fzzX1se85jHRBHYFtjrEy1/YX7Y/XIKANMemPZAdbjI2jbc85Oe9KRy0y23lINrda9a3SGrgRLMqrvSDVGuWcvPrIGYRn1qv5nfd25zTuraTME9VVyqXRON+YEPfGAEVImd2X9eGkWenfsB++3btpU9e/cGALvJOQkowQkN0AoKhRwCgvoQGIA3GE1eHoQD//D3/8Y3vtFnzrzmmmuifAQFFFm/ejj3IQ/r97SVnpCTyuBrTgeXXZ6rBtoRf28Ds6dO7vwY3LGhdP20EnW0DMuLtGHtWBBuy7Lzh4A700GcP1rADwHSGUy0DbhMk7d/2cteVp72tKeGFb/uGYAxHHeyUQrp6eSe9sC0B4Z7IHsIMrdf+rKXlrf98Z+UOZiDmZk+UHEEvMPzdxJN09oAAnu6eZ0VRNmIvFqomn2NgsVoe/zxx5czzjgjkqBBMW3ZWnly8VEMCqHC7oH4wMczsGtVzVXv9a4AxFi1fzT+YFmWlsqtXfoFtit0MxXK4x6EQ91/fK1wnjoBf/qTFce1114b7UUwzAD4XJilmICvpw7+8RzLxtcRVVO9eQLHO1tAXmJ5z1iHLtcNupWmdIgbD4enbYf1JkZrgX2S5t/SQXlY5SXgJA0/g3+rObTLRpdrvBCWXi95yUvKc5/7nNiAnAASgN78INBf6xZqsMb0M+2BaQ8cHvClLi7+4AfL85//grLcOYQIbpyXJ29Lcg5nCnYSm5AVxZGiWVfv/NOmKb3t8R07jolUCXDoGma5RocX+X1pZ/cZoT43Grc+Uy/zTHLxlGW2AHBGQSB/L428b9/eWOXgo4/W76bn4JE2VK5F2ycuAO/BSK3gAynRzAEhz266TvZHjIRAh6RC9hgdNZ5iWMBX8sVuV51bpoA/9EKq9h3/7fnySS/X43npNkTpOAhawG+Bvl0ZZA7PNpvEiL56ylOeEhn+qmtr1TrQ7ukLgb/bw3w616c9MO2BgR5wbnLKVT8GyZ/+meeVz3z2s2X9hg2hxcpzC4iTqNuKH9WpwjJbajkDflYWxSMpHbl26kRTfuxjHxccO1w510Cd0LZY8UMFzczU3PNdTno9dCgXWsZUCtxrojSpnBAyByljNvpBW4D71WofBZOpk9/QNgoG8+tQDucQOvQjGy5Rb3jpCPQ2jErsnLozTXU9yoZXOTDyVKPh02D5bM5l75sxzTt2/Bu5TuUXloE/292brWn74ZLvzQMlG1t98ZmnmwT4Q7aC7MWT6SwTGpHb/pWvfGU566wzuj5zoFUOnw+eTFOT7RTnpj0wuQcyyKpUYQf87QsuKBe88X/1wUR6xmh8jY2DOsrUmCFxYQjwM+gPCYJM+YJpYiL1EVtz3/vet+zadWIAN+AKVupho2G1zvkqaLQFKNAoh+960sj5c4xyXA1w3Nxlgrnekm6QYmoFcRd7gLZFjboIJuwhHI98OwC+DcjZMeXzBW4lhwCqIbduTICXDVz+KL2B/FIG4n4Z0+XGMUArg2r7Qrx/aKjUlAr1Y6Rt1hTyPS5xhjj81uiTl4X2Q17yOaCIqGPXqkc+8hH9gLRN8HwmO8JwOwX8KdxNe+DwPYAGqqcJ8w5t+aMf/Wj5bz//C+WGr19fSEKoF2EEKa0sh+egmBQcO4nQOgaCeSzAtopla9T1d/biAaxdSeBfT6qEmn9+fdC4YCIrDu8FXFWKaZMsgIZZ2gPm0XaOSe+YpUDhwnHAmePhuslKYXk5VhQGdLmhSeTVX14uu2+/vV/90C6uI+rWsniWAHz2tOWkS4fqn3qwz6GjcYEH4Ht2DZLyaY0cLW8/BuJQ9A0t5DBoqZOWj8vDRalmgBd1+F2Dcebha7xANS4rYOogwDugehk5cKyH53I5x7W8QF7Cpk0bIy307/zO75QnPvGJ/dItB1pMJ/e0B6Y98C/vAdIBkD3z7z/60d4FGoDrNeNO6WtX8Nr9WkrHOa4CVxXXmppAv3n5ewUGaRLuf//7R51o9vwlIEpMMEpWFkQNXEoFjNm0aXPgBMegYrhGt3c9fqgffOE6MBnNnPpY1VAfRlcAXL4fYUMkrrtmcR2bwrsy4P5wxewEH2XMPPhhjwwvHcG8aqgV3GjIEMhTAJ2C9XiU2nSUx4Jz2UtnjKqpYXGJMhofFFmTzi+nBXuXS0OA70t2dZDBPGvz1pWPZVpHDo9yTCFNv2Bpf/nLXhr70tqhehgM0UL/8mE/LWHaA/fMHmCOvu99HyjPf/7zA3Mi++PKSu+iuTZgHBP8h8C+BfwK2hXspXCkTtDEzz333PBpF2gBU7Rrzpl2GAwQL7MHkd9lCcREyqcc06MHt965lxr3xL3uXwvQuzcAf/mdKSDz4+upA/DjpUO9eO1QDuCPkTfSI5tXmUrn50dJvihU7xyXRvra81fjrksVOzN787iUGgPy1Qr4ArJDuV7DudEOOJzLXjpjgEondTdnKicDfj1do+pa6qitP2v/8UwYRLZu7V2eaAcv9+lP+/flJS95cZ+KlOMKHu0H98zpOX3qaQ/c9T2Alv8zP/O88rd/+7cxh9ctLo64cexjE4Iane8yEFnxy0ro2lqNpZHOAcgBeDct0YedJwuqqcM+rteTh/sRAuJQtBM6plOaAWGpc3DTZGgacSMT5oEDEfxqe9HySZmAwZV7ML5iNMbbRlyWdYBOwhuH43xnpaAnISsBzuHNE26ZLi2qlKkAqRav9i/wZiNESEJu6JYqAn427gqqmUPDD38I8DOv5rCRuskv1e8KoZb60YDcAvwkiZ/r8h61BDrNl8U5BsH/euMbynHHHdsnnKNzeXHTz7QHpj1w1/cA9rAPf/jDsfUh2u3i+vWjQNAJ7m8qb+JW1ryd2yPQrzSvmARFgmZPMBP5bADVfXv3lX379wVPDn8PuPMdDJQzFzOhx6WFwCIwZANeO10aFjX6desWy9YtW8rK6kpQ6oA7dVMfGjrADbhzzW233x71nnXWWeGCKfWjQHEVQJsItMpONpQDnx9UE/nw5alzEBUdpV+9f6VqNGT0kbXdSoAOs+Oylj+mSSdKJ2v9dlZL6bRauEKFv7RDzxnvzwKiNbjatix8WkGS6R2u13BCPRhp4e3PO/eBIRg1BOtvayTgXT/kpyVOe+Ce2wNw7Hv23F5+/udfFFo+lI50CJTOYTV8GIJkxBU/soZPoKQYhwYNZ//gBz84ABYgZn6jkS8tL5XFdYux4ldD5z6pl8hVMzMTlE9o/IuLobVn7x1z6VA218te8BvhofskQoI61PDh3xEyuKfe+I1vxGAQ+ygTIYBwwrCrpw5lGnyFQAgOn3z4uDax81J18Md3vLphBmXTbdarAFBSSvcIyAYHqCHzwHbi2FA9jNE2g32maPL9Qxy7NIqrD0G7XdJlDd8XL2hnLd/vGoLpC1yyfvVXf7U84QnfE3xTpnGsT4F3z52a0yef9sBd2wNVOcNmuFre+c6Lystf/ksB+L2ymQBfzMjKX7v6nwT4XEeqAnJhodmDgQScAvjUZbZK885rNKZdXKebJkqfrpXQQn6XCqIeyuQDc4Dw4B7AGbAH6HkOwFnDLr/R0InqBbgRKKaj17Op5vXZVb761a/GKoE8OnzCELxvf9mxc0e5/fbdNZcO4EUjKkCi2dfEZvzLbkYCWxwD0LuINI0RSp1xfmzE1atZsyn5ELefwdy6hzR8h5TW6FF98v+jMGgBXWnYlucg0ejC9bwEXigd7m4zv/zLv1x+9EefUbWJsAdMHS3v2qk9LW3aA4f2AJ51dWVeyu2331b+63/9b+XDH/lIb2BFw1f5FGCz8ibOqKgyz7OXDMc3bdoSYIlmTy57wBMFFjCF944Vxfx87+LJ8bxHLZo4RtGt27bFVq3gIVq9YA7o5mRpaOSCsSsIAN1oWJkIcYj2APAIBLR8ct2DQ2j0xgFwLWwEZUDpaFugHmghrg2qG7fMdesWwjURLokNUCJQqEsKpmE2AyWdKGWTBUIWEoK/nZ8Nr+bSaembLKGzlj3G/6cxoQAyIje3cXRuJl4CYseVQCtYzCfNS9JPNodDsxkDue3h7UPrn4L9FJumPXC39UBV/lASD5aPfezj5aee85zeYWT5YA2OylSsNjy5enFBTANQpWGZ8/e+9+nBjfPdaxAeOG0cWFoq+/ez9+y2uAfgFbDV2vWc4V7titLftku8dJ9Z6WKejbrAICNwAW4VUMCeFA5QNpRhbhwFCisLBQJlsUrBQEufcC2CKJ6lo8Fm7nvOeWvmc6hJeQ4E4NMgKnDp1HLsGfQzIGfDa0vR9B3fb4AyvjVha1jJoD80uuTo88vO17UCJRtkM+jz3EhyAxX4a66OJzzhCeXXfu1Xo9NJiEZGOyzp02zHd9t8n1Z0D+8BclFpHwOPzv/13yhvetObKmgTadvZ81BOnbetUsc1Ypj8P2CJf/3pp5/ZO2YYS6OzihjjblQojmKj7IHgHFub7t4dNgNdNQFjQB7uH5dCY5co360L9ZLknDnt+QsOcS8UDd/dPpXnAMQBdgyyCAq4e59xYWFdCEeeBUFhQrUw9N7/3AdHpC2F1AeAex/lqqcQpZO8vMCdtfusybeavtcrGGa66Lj6u4J+lsL99ZztdtiaBPitwYYyeVApIZ8tELp7zuw6qeDSr5b89TUB2kp58IMeVH7nTW8qp556SlSPpN+wYbF27D18Ek4ff9oDd1cP4KWDEmqerptuvrk8+9nPLp/73OfKug1E3JKccCH46pxUrdXw1b4BfDRhomfPOQcHjOqcwYcywDXwACA1j5gMBbQK5WT7JPWsX78Y7eM6NXRolsz5i1XgbAiBxcWgWxQy0j4cdwtDgF2XTIDfj3YA8Iv6jMKNaOPZ2QjIAsu3b98RbeK5uD+2OPQhq+TD954NTVb6dKBuwitXJoi2gJ9BttXu8ypgHPBHfH4rlS1DY2s7wHIYtOe4R8nbC5guqMFzavqCfWs04WXikcNGyo9//OOqVj9fs13GaqJP7HZ3DflpPdMeuGf3QN1vqAL/7bv3lve8593lVa96dbnl9tsCp8J1sgNR52nGBL9zLWB/zjnnhCMG9MzNN9/aJyEzzQFAC75FoFe341/11Z8P7RkckCaRIhL/pH0wxNIuhIf5yRACGnjDgLt3b79FI8cpgzqvvPLKaB/CgPTGtBtB8IUvfCF4etrNcT0muY9VBQJEN3vaJ/UjdoeGbyIfOgWpUIOfqtFWUHQ5lL1x5KkOR+mgVYceb95pwLKjdLyvBeYhrX1ouEvlZKqmPsMo375lKe1donmdfB8dq2SmE8lt//SnP60PnkB6E5TGXyj8to337Ok4ffppD/zr9MAIW0x9UsqBpeVy2223R9LCCy96Zw96Bkw5p1vAB1ChZuHr8XjRE3HfvgMBktrw9MiROokcNCklC9/BCFcAtFHvGvDFqFjT0qj1Uz7+9frvZ8HgqoG4ptt37w7cUdFGQJn+WJ6fMqwfkM9Ksdo/z0cZeu0ETuKHL1VTb8IgWzNjKrFcvghyavZxTbWmRDrPMQEQWyXWTHYhm5uUl3k10GvOTT6bfI/X2/HyaO2LULtvgZ46tH57j1TV4jqWgzWHBZ5HL3j+C8rznvczZf36DeGeNf1Me2DaA9/MHkCBq9gEmeqm5ZdfcUX5yf/8U8FlB8fe7eU6O1vjc/iHQwr3QLmcccaZsWkJ1xIINb+wEAZP7ZSmSQFrAGAFiIqvnnto6SqZ3IvmDciCJ7h04lIptnAv58Mvv0uahhcNH+rDdshvKSQDp/TY4T43KIeeufXWW8qePXvLzp07Qps3Fsk6uN6VBW2jnawYsAGEV+ODH/aoNQCezqpqPwnSVnqrN8fU6gMQyYnfdWYAdVXfxyJzHRpZ024BPxt31dSzpp+FRObiamBv3WIsu1pahtf623Jc0ujb6vEQUivLZevWLaHhs60aue1dIn0zh/m07mkPTHug2vnyZy3Av0Qg1EXvfm9sPgRG1QDS6hevAwg4gWYPgLIVIRw8ICmfn1cF+bigL21sTjGA2bxaYhjHAHmuwYgK+JIGgbrV4tXuETB8jjvuuBAo+tsjRPQQRHgA/EQUf+3aa+M7oI9wkJbmGnh7qCdZGOqinquuuipoK2knE6yFFxIcvhbpumnHSlljB6tO23a5olZsDge18rC4dkbYLNVaPj4vrzJdlIG6XYoJykrTvs6BrQmHzrVt4LdGFAcIbUFnQMN//OMfX1796lfHki+XN5100x6Y9sA3qweGAR+iOIyRSyvlteefX/7wD/+wBzgiZ0lNDvADfAA9NjlTGUvJCOY1w0D9uNGIHjRiCM4cKMLm1TH3vBw9gA1+iS9GzOqGiZDgHn7jKklE757de8ri+sU4Dvij8ZuxE8GAoOIc7VOTh8YBuPNettA9J554YmjxfKfNCDj89c21Y4RvcPjkncb/voJc9XfN4K2mLo+vJh4BV9A5XR781ie/HSKZs89lCuj5mGBvGRn087EsSPyetXs1fiUjv5GE/DXZ0fLS/pC4b3jDG2IDcq6dpkn4Zk3wab3THsg9MFnDJ7fN4voN5YovXlle/vKXl3/8x3/s5u1szG3AnkAqeHtcEyMHzob1sQetnnpmrnS+s/csNDWAikYdGx0tL4dPPpihokgLXUXo0697JVGu5OLBqOpKgesBbtpgUjXuhwL60pe+FIKG8tX0ERjm3Dd3vkKGevgA/qwo0P4BdOuiXOgehIt++pyjD8IPP3P0bmaiv2imWwR0pV5IRqzKaUesrL23HPyQlp85+EzR5GszH6/m7X2tYMia+aRVhvdSX1ja52fLb//2b5cf/MEfHNtrd5J30HRCTntg2gN3Vw9MBvzQ8rstsP/pn/6pPOtZP9m5Tm8MICVNgtQGYKcmb1Cl0agAqZGzUj0qhVnxqx4xBwtxAZRlnq26U9VSOemkEwNo9eyRrsF+cNNNNwf9omMI2MhvjLgqo7Yr/OVnZ8rmTZtr/puZUlhhgFvmxgezpaAAdvP30C6UV+geMxEgpHpbxeVHbtkAACAASURBVFn3f2D44Sux8NKp/0aeOkoyeXBBNQCaCNaZmjdfDV3QF3DH+ftRsFXQKZ3LpKuHls+3M3IZetocCZBbwM+BErSVNiPFn/vcnyr/+dnPDmmolGztCXfX8J7WM+2BaQ8cWcNXOVxaJQ9YzXT5rne/u7zuda8vxx57XDnzzDPLxo2bwlhr3htA0rQIUiQCvAZZAFMKBcAEKN2Fi/uhU/jA0e/es6ecdOKJQcMAsBiE0eq5vuasZyP0hWAU0MJJb0C70dwBeygYrmM1wl+0egQGgO1KAIFA+QgwqCAEAPSUnH4kSFtdLTffdFMIAzNjgm2Wq5AICuv0s+/fB15VTR+LeOXHpEOy0Vbjhb6nGG3Jq5O1/yHNPtM5mWbJGnscJzUzrHrnEsp5JGbQR523T3BwCwvVQ0jf+OThk43FGfRdVgns1PEDP/AD5Vde+Yo+dFohNJ100x6Y9sA3vwfEI1tSMaI6bISnXlAlRL/Plhtvurn89m9fENowvD3g3m5S0htEFxcDcHWhjNzxeLF0VI1cvQICQAaDwpjaBUy5AxXHNM5WjbzSxvLxKJUcN1kaf6mb9kspuQk6AI/g4F6EB+0FxKkbwKdd0lOUAV1lfnw3eUfgYLjFToBgAD9pI+2dOe2Ms4PSGS1dAHuAv2rffOSmXAXY+eHmiE99s2Vh1uwz0GetOQO61yttM03Tc2DYCroNgLMW3vL1/FY4tGDvkgipSAfQIb/7u28u55Lu+Js/tqctmPbAtAcO6YFRTA3zPoB+biEUw/h/uH+vla9ec2258MILgzrZsmVraNkaUikypzOW2gEn8FEHVAFetG7AWe4cYFbh5Bh1uxIQZyiL42j4YCjlRQ77rVvjGOf5DpDzF36fVQL3KETQ/GkrdcjlZ8po27bt5YYbro97vvzlL4cw4zxlEZwFPt92662RM5/4Aj14jBJG0zdNw8x9zrpfBF75IFiicc0U8KVxCF82zcEYoKNlp0CqcfpmclbMfF3L0fvO22sUSr0QSIMjA7+An7UChQj3smPOxg0byvnnv7Z83/d9XyRDa4XDdOZNe2DaA98KPWD6lZECGhr+Ghl7D5aVtbXyuc9+rvzt3/1dAGzdA7bmpTdCFsW0zZFj/hv3AuE3YItgoBzvAfPAPsDZHDwAqIZSQNjc9QC2bATlQfsA7ggAhAmgzrawrCTA27179sSOerpj4lUD+CMcaL9cPJo9x81pj1Bh5YHSSltNkUzdtIHfKLOsEAzQoo20IbJl5igxAN/AK0FSPj+DZg/GzYYm7RAZ1vDrFoajlQKAO9pxpgVq683ZLo2Gy/UJ2krwbB/gOqU4z/OiF72o/NiP/cdoB8nQpumOvxUm97QN0x44BEG6fFs16j/m+MxcaPgA6Ac++Hfln//5n2t6BajfSAmz0HvCtHZCU8a4+Yg7RQGW0tj65muXBB/5DngjCKBYDJ4yB4/0DPUBzmjfBlNxjDL57W5Z1AuG8Q/QdhtCuPrQ2Lt8+LQ3NljpMncK6goo3DARUnxMkQOwu3oIDyKSzy3M112yMNoK+DXiFvfMUVqFTMPkZYzG1KBCBjT81mA7TuGMAJ/rNL5OMpTK+Xsdf5HG2X82DxM1/NZ/X8Pwk5/85PLKV76ikFWOSLxpuuMpzEx74FuzB2Ab8KkXA6KVM3OhNf/N//6b8rFP/HNoswBc3STk5Iis1cYIUAPuBkGpBIIRbl0q585flUpdH8NeOD8fIKyhl78A/rHHHFsOLB2IJgHmRrnCsQP43BO7VK1f31M5nNP4ipGWcoy2Bf+gZBA8JIbjPMIFIGe14F61ALeZQY3eRatHSHAPAoCcO2y+XtMsYFM4UFNK3/vM+waHT4fUoKpxwFfq2eEaZ3vJiXhYrTxbNpbGe+n4tbwyGNLIJ/nhtzRLznKpRB4apgZwZQ2f7zzfox71qPLqV78qMuUxkCJHztxo4/ZvzWE/bdW0B+6ZPQAemRJFTLn08svLBz/4wXLNNdeWLdu29xw8wMl8xjtHt0qjT53//EVjVtM2JQEgCr5wPcBq/hywJLY3XFrqbYNcC/4I/FAsgDIuoF/+0pdiW0Pw5YorrggMlD4i2+4pp5wcmSwpg/toB9/1tXezEnauQpAB4tBHtAHB5VaH/NVzx1WK7Sc+AccX7jEZnHbamfucdfYaVu1w2XEf2y51QgB4lygM42x48XTaf+VkasrhrL0L7kPDs+X3h6gbQborvVriw1BTNy3IgoXMdaPVSNQc/58puItWjx/cotySkA48//zzy+Me93904dc1opiERVMO/54JKNOnvrt7YDxNwqj2anwNJTHSoq+FLzqf5ZXVWIXDpbMByvsv/kDZu2dv2bB+Y5mdn4905toa2Rhcrj08byID8MjTT6wy6FLPluyj7x61Yo28vhuMA8bQNoC8m41zLZq7nD159j/72c/2qwiNt1wHhUM7TOWsJ43J1tDyr//618vyynJsSxi/r78+ANycOJSDIIH3pxxoHIQH5Sq8eA7aaEbNUIRPO+PMMNpKreBiicaeQdzvrZ+9L+toAf9IQgBAV5orHILGmaCB69XT2gkWOiHlEo0XT6e86lWvKk996lP7ZEm0x/Dqu3vYT+ub9sA9swdIqIgiOb6qJq1LVeBKWem2NYSu33eAHDl146H//b4PlA996ENjFAvcNyArzw7A808PFeY9GrDz3Dw4nGeTcfLVoFXXNMk1N324U5KuLTY6mgnNmvtMVkYbuYZrcX80Pw+0Ct8BcDxpvvjFL8ZqAXyCujEQivIQDgZhsTIhARxthfLhuKmPAWmu5x+Azm+EFGUC8ggC2oYAol4EGR+u9ePqJPrglPucHn74ZowLsO988JVwGm0zL59BNnTrZIWdpMkfaYBn8FW4UOfC+pptzmMGXuV6x2wEq3XnGEOR6Zgf/dEfDUNttqL7fENpG47U1un5aQ9Me+DO9MDIzXJ0d3XYqC6XdRVf4WStrB5cK7ft3l3+/M//MjRmAA2cYH6juUqtmPJAY6wacDZyagOURZDucKMS6ud+gHvzZvak3d1Ht4o/+svv2bs34o8Aa/esDS+YmZnQwvXVRxih0Rt9a7IzwNndrMBerrvkkktiX134fwO1aLM5eCiX+owN4Bkpw/3IfWazefI7K9Ch2AP4HKTRsaSCFekCmgTRSeA+CeTvCOBnKsXvvhAaHCuPBUKaK3XksTEjTjPu5rvAMbmzhzzkIeU3fuM3IqGQxmb+9rzWdL/COzNzp/dMe+BO9MAw4FNQUA6zc91cr4D/xau+VN73/g+EEROwd8cpwBmN2WRnGlkBVlBi6cCBXtPXPZMSERYaPMEQo285BmVi8jPSGlz7tRo1K+1D2W4Wzn2UZc4btH9Am/sBZVYVaN8AfN6o3PLBW1YV/MPTZtOmjeXr199Qtm/b1gdpUZ8bp5hlE0+k5SU8fuoqIXtQIhhi0/VlEr2tBnbWbWuXoq0ReHXq6WcEiuqCNBMblVSNfYjWUavOQqAF3yMBvlxdBu+srUvFKJGxHKiFc65dcbSjbv38XL9cYpD8xV/8RXnAAx7Qb3bs8yIQptz9nZiz01umPXCne2Ay4AfeYH3roiD/6Z8+Wd793veWa679Whgw3RQEYM2Ur44lOb0xx1wBcC34ppcNBk9dGaE+FCLy5GCCbpgAOeBptKs8O3gUbpa4V3bbK9I+NHNAHpDV8JvdJTHkEklrjnpA2EwGpIO49NJLQwig9RudSznHHXevcuON1T8fTZ9ncj9bftMnXO+Kg3bouk5f6NUYgG+itDDKIhmi0+s/Ls6BTC1fLmjfEUpHwB/S6A2Zlt6J+hPg5/w5uc4M3BtjQ5O6MTlZ9H7oh36oH55t3dZ3p8fv9MZpD0x74A70gIA/zuF34TwFk91Nt9xW/umfP1k+8pGP9LllmLcGXjJnATv+gl0YN9kkXIATz8yJ4wYlNFJtF5BHIxYkAd3s0YImb9oC6lKDN8LVVMZy/jXgazGMuNW9vebd0QsHIcBvAB1vHj9cB2BzP20z2taVhAFU3AOVo/bOfbhd4vEDBcR5Uzlwb6ap3GErKCeNtjYSn/oA+65F8vt3CNhjkTCyxo+lLUj0SQZ8ym/dr+yUg8kIm4Fd8NbnVsGEho/AYKPj5z//+X1CtOzvn+0RUy3/DszX6aXTHvgX9YDU7MgzToc/XCpvuPHG8vYL31k+//nPhxbMnAWc12/YEPu/cgzgEq+yEDBjgLltTHugIZOygtbo/O31Zgmh0fnr57z1cvp6wADugC73uVcsf82Lg/Bwv1rKw20SYywfBARtpnwDrfwLNSM1Rdt0wwTfKA8hgfaPMOCeHD/Abz48o9k2pat9TbRFL6Hg8Kv/fTWKxgbdJERLPH42oA7x+ZMAM1M3CoxM3eRjfM9+9lkYZMDnOtsjH8a15pjG2rN/z+7yvd/7veUVr3hFbAzQCpZ/0Xid3jztgWkP3OkeACwNUnJe7j9AcNRiufTSy8uFF70r8sWgXaux6kIJuEdO9y6mBsySx2f3K1w1OSd9YbCVhl3BNOejD++X3beXudnqg29dpkngWnBMQzFt27FjZ1lcXBftBNTduQpgJR0CAM5xhAM0EVo6x0xzQP57XDz5h1tl7EQ1MxNgjmDAo4fUzl/5ylcC/KmbMszRc+ONN8XWqxxHyGRvRX6bXZN280y0Q9yd2XXyKWty4tloeziKpuX3j0ZDbjVzR0w+nnl6KSWug9LJv7NtQZ9Z7mVA0Om7jj2mvOlNb4pOozN8vixQ7vSInd447YFpD9zpHuhxJQyKy2VxkfTBy+WTn/5M+eu3Xxja8tat28rGTZs6Snm1bOqCjtTY5aQDGzrQjxQCXSIzvvOPc6Ym0EbJMY2qHAPgBXVcIfmOgABoAWQAuIL8jm6P3HU9N8+zGDRl1k3AFcAmhTHAyweaR8Gkr7w8P/UgHMx4aY58t1Kk/ssvvzzaTEDXzh07Qoi4e5eboGD4VWlWOCFk7Jc+3cyxu04ILx2XAe5ROwT4mQbJoHskwJ90PoM4jc38fL2nkkFr0n2xHVccqQOOKLYuOo4O0c3pV1/5ivI93/M9fXi10i2Xf6dH7PTGaQ9Me+BO9wC0zUpEz+J+SY6ZpfKRv/+HcvHFHyz79u8vu9Ds99c0ACQ5JBqeDcfRxPmY7hj/edBB7TtjGCCHlg8YS6Po8845wFKu3Yh9hAgAKRcPkOLbDngDsOycBR3EMUDb76YhNiUxXLrbGhpgZeI27RBm51RgUVcEmHZRvTwj39HOOW5KZ+6HmzcaGGHBeQ3Apn2PuIP5+ci/oxKsMJjZfuxxa0q48MXnTJcbB9CdBOxZIEx6+y3Q59+CfaZbMscuSAeuz+uqNe6WqfRSmiMVn/e855X/8lP/OQYMx6eeOHd6bk5vnPbAXd4DZGGpZry1cv31N5QPfODi8qnPfi7qiYCpxfWBOfrTk9QQpc5gKjDKQMohO5wG200bN5X9B/ZHWeCbIKsGn3e9Auzl0xEEsgUaYcEVOfZbSWo2XxORQRcTGwC/DpVizh2wB6FiUBTCAA2cOs8555xyxRWXl/m5+RBobnZOuxAuUEI1J9BJ0SaOsQLQO4iVALhGfyiUTAPNM4p3eS9c3dMj3cTm7TvWzMEshw/gj0fVEnk70sBbIJ8E/i3A59EzBPSTrl+bPVTwKIxCmq9bV75x443laU97WvkfL3lJ2bZ5U68R8PKMJB7l/L/Lx/G0wGkPTHvgKHqgeuOslS9/+eryjne8I5J8nXTqaQGogOKuE07s0xpH6oGINK3BVmq4GnL1oTe9sNG1cvH8BccAbHPEA8R8AGGNmZQLYGMfADwBU3PXU68ulua1zzvjwbND/ShUqIcc9QC57dIoDJATgXvlVVf16V7028970IqDADrt4dxZZ50VQoZypaFYaVA3XjoKRAUbWUNnulUDz2uStZnN27av6b+qbw6BV1mzz0bbyqRUqiWvAIak7RDAq7nL1x9K49S78gpgZa3uvmUdDAJeRPXLJXf/wXK/s84uv/ba15Tzzn1gaAQMhkllH8W4nF4y7YFpDxxVD0zOjeMczIrc0tJKueSyy8p73/Oe8GBhs5J169eHZgrAuyUg95DSF23aaFOu4V+kG1i/Prb2U9kU7KWmwSwDrigr/0ZL39ptVWjqAmgQgBxwNceNkbNo8RiRAVWNpOKRSdj07e8jcffsCW3d9MWsHKCDqM+0B5RhJk/y8/BsALNCR5qpJoWrGIjGT/tMnEZ5CAJcR3kG0zAb7GVQrf02s237zjUK0u89A73vu/XMGeLkW8BXGEwCfc7TmIk0TtrrVg0fSRm5Mubmg3oKQ0QXgPDGN76xPOxhDwsj0PQz7YFpD9xdPVC3RNXeNqq1Ru8DTmz6zXlSCV988d+Vv//YP/ZADe4AjAAaGq0auYZHXDE3dSkLpGuka8ElwFDjqVw3mAIfb8oCyuSf/ui0S8oDkMQDBhBGwweYuQ7PnXUL68quXbvKpz71qZ7DR0s/++yzy2c+85kAXa7XXmD+e20HALw0y9VfubqcdOJJAdh45QD0eOgA1DwrWjqrDsq48sorw0hMubSLNnz9uuvK3n37AvQRRHwQTubYMQgLAeCKRuU6b9gys33HMSGi1bhbwB+ia1oNP2v9umJmwB/i8rMG7/mslY/dM1cNGgqHdfN1owMehJf64l/8xfIjP/IjkWSp5sKeblh4d033aT339B4Yjpw1oJGkaBXwD5aLLnp3+fBHPlo2bN7c78sK+PEPYMS1EvdI82CZlhhA5Bp5bF0nFShq7wgMNxkHyE1jTHnSK/rhy7Pv2YPL4lqXP6duHAIok9MGDp3rAHUzVlIX3D3HXBEAzua0YTSo7UO3QMHQTtplNk2EBs/mTlUmUuMang2aSFqIlYuRtG54Tn9Yn8ZsNHipI22bPD94jOAwrfLMjp3H9puYZy39cF46Q4Dfauo5iCoLBL+3HjNDnL4SimyZ8Gg8XARXHVyLpR6d/8QnPrG85MUvLtu2be39+KeAf08Hoenz3309MAz4ukSWMluuv/7r5T3veW+55AtfKFu3bo9kiMx3AArNlO+AmYZRI2YFLsri3NLycuT5AkgPrq1FIBbXyBSgDatoyiC4fzVlmkzRZGMcQ0sGZDWUomlDqVAHGj9aOIAN4HMNbeZ+c81zTvsCdW3dtrXcduttgVfw9QZe8T6MdxKEESaAPm3lO/UBzJSPVk8ULULADU/02PF5TXgZfbO01HslabjlOUwyZ0K3HvDV8idp+JlDbwdTPpc1fK8booD0iVewKCCy5u85vHQAdxMOAfi87PPOO6+8/vWvL2efdeaYXWGaC+3um+7Tmu7pPTA5Nw7A9bnPXVIuuuiimv3x2GPL5i1by/Lq6ih3V0ftMtfRlJeXlsvCuoUAKsGVHjZLJuAPRlA2mODmI/wGPHWBPHhwNQKkvA584bxeO3L95ovnnMnK3Mhc+oRAKSkWA5sUaLhhIiS4lvsAVr4D0qZcNo894G2uHTl5ysblkw+gz6oCIWiue/oAygmnlG3dBusqvtoCwkd///4QVJSrrcNtEvltFPDMzmOOCw3fJVgevlnLb0E9n1PiKCyUrkOCQa1dKWRAwFBQlDTT0upK5K7GTzei1fbsKfc69rhywQUXlO/8zkcFhYjxli8YfebmppTOPR2Gps9/9/TAWgHwRzEz1gqVg2/9xRdfXG69FQ+Y7aEVzy+uC6cK5jIAay57ADSiU/ftDdAHjzhvMBV4oYeNEbjgDVoxIAvggTvmvwc8XTGohSMMpGn02ENg6IopiMv3Q7VArcDX004TqOFZhPZu4BbaNWBLmQgOhADt4X6u4TzlGMzF/ZQHkAP4ChhXATyXwVU8Hx+NsFJTALgeiDynWTF5Bu43+MyAM9xUocwC8I1EzTy+L04Q95yAfTjAz9dmLT/z+nSOgsbVRaaFsqaPlw7XWu6GxfXlhS94QXnWs34ilngEZ/CJDboi787dM9intUx74J7cA4ENXRR8NdtWb5ibbrq5vPOdF0UOGPaNrgphDYbau39fOfa442JjbbbiQ3PmfARIrVsot95S+W1pkkh3vFY5du435oa/mdMGL0wuZu559+qWQjF9jOkOuB7QJZKWe6SN+WtqY7RpwJx2Cupw7Pje41kDAOPBA3Vj4Cf1fQOtnw3Pt20vX73mqwHwgjBgrXHatAccO+XUU8u111wTddEGI3V9dspXu+fZpYB8XlkSYwzoEw3WYvzM9u071+DD+Ezy1OmpleSOmQe64JzpGcE7c/PtPa1Qaf3ke2Nut62iD/bUpzylvPhFv1h27KjSb4rv92TYmT773dkDGQsq4NdEiSpkl192efnABz4YO0GBAfPz6/r8N5GzfnYmAo6Ys+AOc1ogJM0w2xiKQyZD1DuP42jOfLxPGodz5p0BMAFgM1DyF7Csbp/zXf75Tb2goUyEDHhjoBOAT/1y6CZOM/kZ5WhI1sOH1Az0g7n58dKh7eTyx4+e8gBqt16kTtpMvbSflQG/aS+rFq5lBYJrJ23nY/yAWrwMCZQPLIi2CgWYwpTyEVjhpdMC+hAwZ7oma+1q51l7H/Kxz+DeGngF9kmG3OWDq31qVHJU/O6b3lTOOP30XpOfAv7dOeWndd0TeyCv9PPzA/jMT9QugO2tb/2DANLNm7f26YpnZ+ouVlAys3Pj+0ezw5UbLsX8J8dOR8/ojSL1QxlowgK+oOYmIWrEAKfRsxp+uYfzGzawL+wtsRqAlgFMcw55aCXwCIEB2CIMMKDiKmmAKpw9mylBl5Dnhu/YGBQWGIKhatjI3PJ5NgCcdoFhrA6ox1QRupzat6ZbQHhRH0CuYDDamGcjJgl6jHNm5NSPv7rEEqdUBXIYtXXLzBRNaM0p0Ekw55rWAJuplywIWk4+l+9yzfImGYSti2yZdBj3/cEf/EF52EMfWhbm636TUw3/ngg/02e+u3sg2/gyBQxA7967t/zdhz5c3vWud9VUxusxuK4GAEHlAEr799f9KdjZafXgak9X6GVj+UaEqsED5vLSHOOjd4qriqz1ew6ANLc8HD3UDcAJCKoFw+cD5vreUzabht90043xHAY1jVxMScZGrvuVeDY0cYKyKINy8arhL8dZIRhMRt4fKB7856lzyxY2HK9pmmkv2CZdpYYf3Du21S63fg0yXeqNzu5rqzFad9TcZo4hUGgzwamRWkHA7zkerOYdET7oMTOQz14BkQG/1dZbwG9XEXmF0K4gyJbJQPiFn/+F8owfeUaZB/yTr/1Uw7+7p/+0vntaD6icGXVfNa2ZcsMN3yjvu/ji8olPfCKoG5wm8LsPIJ+ZLTMzJD/bECAftMls9UYBmAR7gFHtnGvk3KlCt0Xtfd5HO/gu1aKG7MYo3KdXnxQKAoC64dyhXzhvtl3KB0S5H00dAaGrI5o5wWFmvTSxGW1FiBj0RBuogzKrwFgppDJGIEBxgWEmPnNDdD1oKMN0DPL0s3Oz4eLJykiDsoFVrhbMy09fmmzN7+bI93gwL1I68mV63FTtuW43djgw5qW0Bl3LaAVBO0lazX5olcE9aPjkyfnFX3xRwdpMdC0GIlaAUw3/ngY90+f9ZvRABlq9Q6760pdic/Hd+6o/PIBHamNwg7kcWvrsfL81IQJh3/6amx1t1wRg+sXryCHXDlCZ7wYgWlyHhl+Ns3zUoLlGbR5BgI0AmggfeugdN/82Jw64gyYNEJuDHnDUJ5+ytCMgBExlDD0D5cNHewHPQHnm7dEdk9+RtXJuLqghI3/pO8Cd39TDM3Adf83Ro9cPKyLqR7DopVNpqRqPRB8jDAyw6vsqpY3mOj11AitJrSDHQ2dpQGmpGy7OgJyNse4070BkhRBCgH8p9w4/sA+zTOmFRLe7Vmyl23njzM3OxnKGa2jTeeedW37tNa8pZ5x1ZlmYnY0lCsFVUcY3Y/RP65z2wLdpD2TaNn+vfuPMR4CmlM9fckl573v+pty65/ZIccx8POaYunUf10mbwN+jhdYo0KVysJvjnNfjxu/cK/8MALpNH3YCUv2qqXI9ICbwAqiAsvvPqnmbX8cNUPRxrwnINpT9+6shV7oke/4AyLRB75xKxdTdrTjGb4CWeqWRTNLINdgacMXkOnIC7dtb63J1AIBj1KWeSKh25ZV9lk5dRWm3aRqMyuUvgC//7wpo40aOzfZBWmyQgnCs/VSdcnhvM1u2bo9cOrrwaP01ZXJOaWCwQB7rAeqdW6Taftbss/YvbeRSzmXaHFZquL5uxy3LoSPRCl796l8p/+cTnhCrDa7L3kDfpvNu+ljTHvim9MDqwZUADredmOky1ULPkOUSrZTNxT/84Q+H++WJp5wc2icfgCgMiQcP9gqdIAd4ctz8MCqW4IuJvXTBBKQAbSNnwQE0WQRA9bbBgDnbacgL5V73qrtMuYcs9Uh16LeOdg6QSjVz/fr1+K9XH3o0fNoh1YImDSCb44bfetVIOXGtXD/naRv1GRMAdpmUTYEBQGc7g/vZGliK9q+GT3kIlMrDr0T/Ul4YcPGqnJ/v9sNd3wniamP9/9h78yhb06rMc58pTow3Im7EvTdHcpRMhswEFBm0pMqy/MOy2qWuxtLWtrpX27qUAkt7EOglDgyZkjiALkQtXUtFEBtBIJkSSEkpMBkymRIQM3EJOd855uHEOb1++/1+3/3yknR31T9AxDlr3RsR53zD+77feZ+932c/e7/SblyHPiV3X5W6T8BvArQPCy4OyyDIN2WWj5JagsIVn67hUA/afPCuEDQozUAwfjpePZ9RI4cHLz/3whe+MH7iJ/6HOkLNeS4vH2sV8nWZJeObjkdgn4wAEktW1zmX0dWPSiYtgA/AUyLhM5+5O0GEebh87Gi9S5S8uhJCg5EGJku+TAlU6lUDZsx7wI15b8GxxIKKo+f35jnSG2VTE/a9baVHzd941VwHoJYvx1gQL6cR0QAAIABJREFUXC1B42I4AF4AmZ8At5hjohPHoreXqsL4QOdYqsGsXf6mnV6Xa0Mj8Q8lDudLGwHWBp4dK/rCWBusBtTpS+Yl9HoJ2KqQVCWJe2YG481vbxelDi/GQUqK81157GxvR+vQ/GImXgnWRr49ofnZo2gcPHusBmah4lX4u8nfN1cEzTiABqGmgPKrVfaqBfBpJMc897nPjV//9V/LxCqv3aSVzg8M75M5N+7GeAS+biOwuzfIzTkAekCWFTWvL3/5vnj729+e4DUalT2kAdSJqbJFoCDPsYCXpYmtJCnAmWsjeDWDsfx+ePFwnD5zugZ4juNcgBVjAJiZLWswM9sxMZGesB6xnq36+yZIlrLMcwmsXEP5pwXG+JvrEdg1uemKK67IBC2ugzGAFkou/uTJ3I6RvzlHvp7jaCtto77O6VOn817y9WYLl1yB7eh1e7G5hfErJWRog0FeAVzHXGMIdV5KRA+TnpJNsUwE5zN2Uk9J/xC0NWDbVOU0gft87r55HEhtNY3zAd9vbdMTb9JHdqBdldTmS0LyBfd76lOfGjfe+Ip4/OOvyeCsfKLegtf5us2M8Y3HI7APRyA3KBmVcsKZrLO2EZ///Bfi3e9+d1BZcnZ2LoGrXql3S7CWFTrBUkEnE6ja7aQhVOWoitnj2tXGROIM17DapUXOsvwKcbyqhjxeM8cIgBQ0g/uWfta75Vpo4PGwBfQmNQOd42bo9MN9ZmmnHraGg/Zx/DXXXJOgzmoAxQ7Xk4bhfhgQFTS0j/cE9yYOZk2hpaU0BI6LKxmMk33hc8a/WSHUUg4qdlQmERsB9DWm3N+yEvSP86TasnhaE/BtnDy7VIzg/Cg6p7xZUzq59Ks8/8cC5OZ78kx5fC4TSnIAgM/rda/7/XjOc55TpVgXb8OIuCnSLo/24bwbd2k8Al+XEcBjxInDsz97djU++tGPJl8Pf0/SksHCCy64sLACXUQUlD8uaj5ByHgdXqaf6bmCLVkTa2MjwdZSCgCVCUacwzzXUy6lBBZifb0oWriPEkrAlvtZPAxJJVhCaQfuBc0DUHNtrgNvDujijVvNkvdIiGL1wL9U+1QVNmk3gE+SFUDM/QR++oBcEyzCAPG+VTDdiFwD5SrAjVGsZmkgl3iACVdNoDdzl/cwRH7mKmpzkz1xW3UshLZLUTFO/L10+HCuaFpLy0cT8JNvT4oG4D2X6CTgM/DnJ1Plk2y30go3rdijVgDVB+cbAIor0ch8H4VOVeVta3Mzbrzxxvj3//5HYiJlWIXqwTBo9R6zHV+X6TG+6XgE9tcIFN9rFMdPnIj3vOfWuOvOOxOcp6dns9YN5OuRI0cT2HhNz80k0DAn3VjEOBvzFo8Z4AOopCLwjuHeKWkOaAGwgKtyT4/jMzxx/rbao7JHd5qS4gG8wQeAW128Kh/KGtx11131RidQNdTC4XN4eurb0wYA/957760zU+XVDdjSPs7lXrSNMbA2Ph41VA8rDkFZ/hzQFdz1tA10M4YYEFkUru8OV/SNvhhz4FjGown4hcen0mfZDaypuTdm4A5eGQS/8KJLRlxATkmAp2Fy6co2mxp9OXn4+yyc1NihqrkK8PdmMhcDgJHhy8B9e+2yLOR+3//93x+/+apXRbdbjAh8YcOe7K/ZNe7NeAS+TiOg96xKRsDZ3RvGP957T7z3vbfWOzJNTc1U1SsnYnZmNj1ygDVjdO2ihzdepyoHTPF9PuN3+XhwRNqG++vhq39XY+5qAW8cKkQmAmoHr9pgKV46Xj0AzLXV1INh3IfSB2jyAWp4eACV3zVaXJu2Ca4Cqk4mwVqA3A1ZmkFkJaLW6OGn/zAi4B/gzj1d2dAGE8yMQ2rAVEV6nrkJGgi9dz5XmprqxU6Rwlo4DSMB5kKfKU/NZwTgyyepe5efM71ZL1seXa4+wZxVQSNo+zW9+7Kuq7/eftG49wxyo9W1rG9/882vjGsef03uXsUyslzv6zQrxrcdj8A+HQGdLuWRBbzb8cHb/y7+/qMfTTDp9UrBrrKrUit2tguvXDb/KAlAm1vryReDFdIHAg/HakhcBQDAyi+lKqRk8OKldJRKGogFnK0vDwAD8lyb93RWeQ/jwH2RYWIYAMqF+fk4eepUXdvHYmrSNmTW0i62LsTjpz+cRxssiwydw+94zd5T+ajHgp+MjbEKuH/rAAH+fM5Ptf/c320RMaAkgpk81cRklUKqbeo4CeUXkv1AillymxTdGKymX45vyjMvuPDiEQ9KbWiTQvEh+V6Td+fi+UBz87ISddUQnP+7f7t64KfLneTVVlZjZno6br755vjX3/2v4tAhODmppTHg71PMGXfrG2AE9FYBg7+9/YPxnlvfn7QBoDQ/v1hv2DE9NVPv2MSc1aPnd7Jn+emKHWcO4AWglB1yvDy6NM/q2lqsra5mEBQ8AJx48VMA5CceOCAP5vA7bYZKoc14xnDjgCUvQJrETJxENyTh3seOHY2vfOW+9OLp2z3/+I+x2KCBeI/r8jn3oC4OBgBjALdOABiOnpWFOEd/TB4zZsHY2Q8lmxyjJt48BLdnNdGMvxkX6C5eylCb8kz4fVc53E88pq8ofWiXNXk4VmoJA8TmKRubW9E6cvSC5PBdRjWDrv9vSp06qIvQv6qJfb53/1UB3qqUseWYixfRi73dQbzg+c+P//gfn5e8/bmSaOdA/xtgboybMB6BfTMCAJAUC6B2++23x92f/1ysrG3G4uGlIm/c2cmSu3j3j1aSTJbNyVNO2E3A5285b47lfIO4DJocvbSNGvLcMHx1NccVsOVlpiog/8gjx1OBwrXFKJkG9fjKEJWAem2ONyhMW5JNmJmpvX9WBFxXnFJDz3nSQ2yrSGVeAsDpvaPAQbra7cWpk6diaprVT6kPpMcOwJpwBXCLc7RLI+hqwbgkffJzPXm9f66vl8/vjoMYjHePDh+8loa337xPcpmVNJPS0crL68nPNzl7B5kbNo2CKp2vxeE3JZ3OFu4j18fg/Lt/+2/jphtfkSoAdsMpFhSOqvD6Y0pn3+DMuCPfICOg/p2iXu94xztKRunsTAxGjVLGWdqEXeRKPZzifW9nWYLCIe/EFJuSdMtqH89WKaIGgLlurRy5f9UrADvcOwYH0MYjN3AL9QElAwhT7AwP29r3nM99mkCanHW1kUpq3yutPCsNA6aAuCUPoFtU3JRVwSDvhwevGoacoNNVSQWOoU/gFW1z9aCnjncOYNMXfnI812F1wItVA2PofayLb1Yu53B9rs0xSl+Nbfq8BHw9fUpOIKO11Iyyde7PNYyfsIsYBexaF118afIxWqKmmkZ+r8ntN8E+g7lpASqfvEq8ahoFfj8f9DN7jN3iW614wrXXxu/97qvjiiuuqoGd0sflvPHuVd8g+DBuxjf5CJQdqcqL36EAPnrHx+I9t74nuh33kN2LianpmJyaKmCBp3um7NGqCgfQZiPytbXilU9PFf5ezXhq8judIgGsKAZAEdwA5PD8oUtMloLOQZkC2OqhA2Z433j4lh5QecNn8PMAKV4skkuuBxDzO4DtjlJm0vIeunyO4Xr8VMtOW3VwlVvyWRZ629yMM6fP1JU+bRdJWLxoN0APaGMAMJopN93ciK3NrTRU9Ju4AD/puwFrjA/GiLZNUdah16szfjEMbqzuGGLsLJGgF8+1Sj19Es9KETe1/E0ZO21VptlaOnbBSF1rU0+rFFIBv3wRJ2sUBH+DBc4Jl0jNpYirBb5Eo+Egep1uovnLX/ay+MEf/MG6VOo3+bwaN388At8wI5DyxlI4JYLkxSGr84izK6vx4Q99ON7//vfH4uHFmJgoCVP861WevOoRwd5ELLBie6uUFXanKwUYHiO4A36bm1tZsya5/mrXKXDGcgO0EXDD4+alpwwg8lkJELNyWI0LL7woPWiuC6hn3s7ERII37WIVwIoBEMdgwLljFPgH2HIO1/PayhUBemvdqNw5ceJkXHzxRQmoeMuALcfTTmWc6xvrMRqO0jBxPv3jntbFp31WzJTVwFjRZtoBCKc6h6B4RelwL17SOsV5Jig7KorGihby+RTDSbLqsKaVDIpj4DEkxmiTwTly4UUJ+PwhD8VDbsqsmg//fMDXgxf8zwd9uSlpIwC/2yod+qmf+ql4wQteUOtOx/r6bxisGDdkH4xAVpncGwUF0DKwtzuMkydPxFve8tb0TlW56EU6zwE2uWUBFw8TjxRcwEsGQJ37llUQgOGNybOpeeMqIYvjATuAFxDiPHTv1113XYIwHjIeP4BlghT3wSCsUEq4KnlAGwBKfgL+Kl8wFsojpVPMsFUho3EwzsA1MCJ49AR+0eurOqKtADBAy3EaCPph7oCZxKpq6LMJYAVHMUq92tjg0auzT8FLtS+AFA1Gg2s0V0gyKVBMBmuVyqvSoaAc72Ecpebl+OX801E/dvElI+VTNJoPTQ7wAfl503OvAZ5dWapd0n3PxmQyVVULo9bisrP76kp8x3d8R7z2ta/NQI2b8+6DOTbuwngEvm4jIHXqPC37zUZs75Y5fe+9X4o/+7M/S0++WUMGYKtFGNUK3qQd5qfa7qYOHSAG2NTXNxN+9ESbVC4Az/mqdfhdfpp74zkD0lAvaOZV+rgrFd47oMx5d955ZyZJlYqXpcqlaheDldAo3P/aa69Nz1/DJXMhD0/fLcGAUZMuwUvHANAvVTcGoh9+6KHEPD530xKMEQFeg9u0p7k68pko63Rjcr1vYyS0a3ZuNlbOspn7TF3vXhUQY2Rw3FUHlA46fNVAOtmcw/FKNbNSAYBPPXvcfzWgAjwHmkTQfHhNSsdg7vkB3uZN1Nsatb/68stSgkm9HAZISkgP4+s2Y8Y3Ho/AN/EInD9HASUSqQCsuz/3hXjzm9+cXqoVKZl7AL98OL8DQIK3hoB5W8QTJdnHuS5fr3drMTN17AylHqkqG4yBdeVpLyBqUpXFxXgP0CdhCpBif1g8ae6rukgVjADPPUmOwnvm5XaC9I02KKfk3vRDz//LX/7nWF4+kjhk27g2KyComqSwkiffTeeU+5nDkCuPKndAyanOK9fIHb5arTQK0EDW2NGb55rGSR132mqZZ67PGHEPjlPSyTWVtnIt6C52AOR5c3wyJTz7AaWuS+SGscsch6MXXZz18NWT+rB5T2/fGjZNuqYoaUo2bFOhc/4x8npaMh7E//EL/yl+7Md+7FH829jL/yZGmnHTv+FGgLmLXPrMmbV493vfm7JL+G09WNPwAQ49dwBNPbxyRcsWA3TSF4KHsk46D5jxeW7QMTkVu4Pduv6VVE8WPtvcjGMXXJA8d27Bh/a+ytLnfLcIxOtmYxDOVUUD4Ok5QysZmARMoWWMC6i+MSZJewFw+HUom2uvvSa1+pZHsCKme8BmIDWTzUq+EP+4NsdhKLiuxdVS0TM3F+uVakhFE+20fj7Hk9nLi/45phyrpy+r4uqoLjS3t5dGjvZoaARxnnHBaKoJF+FNOumN1UYzBpsB6uULLiSdNYuWuQSQS/9agK/FOB/o9fb93DgAjWXAeMD/+ru/O37r5lfmYPBqegxNyugbbgaNGzQegW+iEWDyr22sx+v/4k3x+S98IeceFARzWn0381WP0lK80gVSPPwE6EwccnNu679zPglMADcGQJlh8TzLZh3cB+BpApVgZ1ITn2OQ4PTx0jmPwCtevh4u18eLpw4OclKO49oEQsEYzqdsAXEAVg2AINJu2sGLlQ0rB+vaA7aogzAIAPnll1+ee/MCzhY4U0aJwRDAuY58OdfmGnyuWmlldSUGu4OknQB4xoR70T5oKL11zsUwWB9HwOZ44ysE3MsuYyVoSz+lx/lZCtK1c/9c6SoNsXEYVynpnF946eMyjs+bnKD0xy8DJ+vhK19KugYPn6VDI8PWGzZXB2pluS5FjP78z/4sji0vfRNNnXFTxyPwjTECX8XRo1tuVKkUUAEBAPFP//zPY3t7EDNzcwlq7JCEY2cSD/MacMNbVqknaDUpHOawiVOsAqxLo7RRMLX0L0BGW5VeCnb8VAYJBcLnVKG8++67k8bAiHANHUU3GVGTzn0ATDX6nAPQ0j6A8Kqrroo77rgjARgOH1lks8yBnjyGgvtzPkDPuEz2qaS5nnkGFCOzBPLM7EyuWDAkrCRyi8PDh+OhBx/Msb/0cY+L+77ylUcVkHP1xOfq4ZW9WwSOPjLWPJfBgIzkrVRI7e6wXWSpByTNJI3F9cRl8TpXcmkQSlCZvrDa4H0MFNey5k6OK5SOFoc3DFAYeDUok9581sq2vs256pl6+nr4qnz8MtJgBv+mm26KZz3zGTFRGYpvjGk0bsV4BL65RsC52VwRM3fL5B/Ghz/84eTrcXEPLx2L7kTR2eNtAnLSFYADOS+nT5f6Lkk9LC5mTR216gCPwUDAQ09dwHQHKFfxjKSJUWVzj7LNHudaD4djuD5gTRwPA8FnqmE4D3AF3L/85a/E7OxMgjgeP5TQqdOnMxhLewFUQJR+AWz8zaqBsWnq5PV2jRnI12NgxDgTu6wnryHhXO7ByqCsHFoJ/Bgi2mWyFe83d7Dy2owZfVTUYrDb8suMB797nLERYwd8brVRri/to7ae4jYqc6xp5DVdBWhEktKhw9ZgUNajNeFAH1gT0PlSsImBL47TMhvc8UvEec973vNShjk12Y+yLhi/xiMwHoH/mhE438P3XOYdL+YuWbOoWHI/1ENzsbBwJPecBmQyeYrqkY97XL2aZ44qzgBIoB1MTsJDlEIAfAFSgAtAV/0hx63MEu/bVYIACh5wDiuD/sREzB06lAHF4488ktdfXlqKR44fz2tKFbGSkB6y3/L3UDg4kHjnGIy/+7u/S/aAvzEcUFf8bg0ezjNALG3CT1cI9p/+lh298JYna+UP4+EqhnHQWJhvYGkH46BcmxUCBmphcSFWV1brMhOWfeCejKcSVY0BFBT3l9PnOGk4juWl0eU+xeizyclOfna+otKA+1r1/JPS8U2DN3JITU9C0OeiNq4ZtOV3rYyUjh4IEsybbrwxHzRLpzHg/9dM8/Gx4xH46hFoOldMfADurW99a3z+859PEM2s1Z2dWFw8kiUT5JxdCTif3dhbOaH1adTQm+CEh1kSqTYTiDnvzJnTuZk4L0HOnaCc+yZG6aFjMIgD4KFz7bMrZ+PokaN1aQUZBtpHsbPl5cKXYwysw2OGqsoW2sZnZMB+/OMfz+CsXjT3YywAZV6AtfgGZpmU5fUt1VyolpI1bD+hgpRuSpNwDGPCuLpy4m8reypFlUcX8OXhVepoiKCPdnZ36gAs7aDNnM+x/OTFqoNxKdQP9XpKJVPjsIpqeM8Er2RiLr3iygR8XjTO4j78zftaEXl8wV4ap2kA/BLyntIj0p1fdfPN8ZSnPCUz8+D+x4A/hrDxCPy3j0DT0wfQ8Jzx7OGtrd3C/KT42dLysRhVckrBHQCE7sCLBpCVTfO3Ekta55zXkROceL8ECzt1Kj/vAT54yLyvjj2pIcCwkhgKuko3dQ65h/VvFHSYOQt4889gKxQKx3Icx7j5ycLCfJAhC0ZxvJQJ7VFFBI9PqWPbjvEARI0pWPWTz/HQDUSbtyCdozftvbgOBkwFTtP5NU9A7LTekHQXmcjEDng1AV3FJBis5JVjXNHlM97ezhiAG6AYK9CJd3xVSrUuetxlSemQJAWnR0NN63WJIq3TBHkDuOdfWOPBjRncF7/4xfED/92/K/pQ0rerWMB/+9d9fOZ4BA72CGSsthUZnPv7v78jPvyRD5eyBRP93JWKuba+th4XX3pp7AyG9QYczG2AFnAziYnfmf8AinO3lCE4Gzs7ZUs9QUwuH0/6C1/4QtI/Sib15AsADepCZhYE41yMkfQItAvAracqB49Kh7YoD0WRw72knjgerxzAb6pP8K4BXN7jHmAY59DPe+65J+9NuwB+2mghN5Q5ljswSFza38ntFEv55604srxcGzPuj5FhNWOdIPX0GFL6pipR6aRVDCzk1nSUDc5mhjPa/IotUXYKNqf0s6KmeL464iUhqxRPM6DbdAia8dU0Qo+78qqRFsMEKPWrBl8ZRKPr0jjy+d0umxwM88tidHpUfbF+9Ed/NH7+53++lCDNGmvoRce7mRxsuBr3/twImAv76DEp4psyT8o8Q2kxiN5ENzNnV1c3YjTai7e89W/izo/fGe1uOyZ6JVuWmjlLh5dL2eLt7ax7c3jpcE1rAFbo2924GzDHOzUAqIpEUAQb1H8DnhgIQBNQA4AshgZnDaipyrN2DtcG2JMaOXs2Lr3kkrwe/Dq4wE9FI5xjvXt1/1BB0i2AKICP3FGqiTaRmGUCFtw+BsIsWCtgalDS8aw2SAGvkH2iwIFKeeDBBzI2gAdOf7ifyWkAOdjldoTW3DFoS5AZA6AxKlRQiWfolaP9Z1tH1I2rVTKVNe41GMUAl41UzGGS0pHCMg/CygiuxnhfSk6gV6XD2KbyCkonZZZuaFJZDwHdAVKb77LEzwkYgOHWneA4hP/XX3ddvPSlL41vuerqmhryGmPQH4PeeAQSznP7oHN1LAvQF0lj4WsB+zJ5I7Z3diPanbjv/vvillvelcAGaELF6PVZlAuQsMYNAM213BCDeWgWrXSBCr0SkN3J+8oJK8hQq28RNAudNROV3IovVxlVyWI8do7hPfh1rocR0JDQZj5bObsS8wvzcfrM6dSxA64ALv1Evsnfn/70p5PaAZgBepVJaur5aSCUcQNwzewVDDEqGhLGBICnPYwXKwGuWYK3xTjInxvnANjNL4AVIRDNMb6f8ZOtrTROevgWPZM1SRptFFlP39IVcv9lk+9SeC3Zl6odGgDlsPlc8A6qPAe+PXr+xl/F6TquesnlVySHL21Tvmw7tYi/aQxo7PkePl9EggZG7jN4u7sbf/iHf5j1ctjchAGgkRqL8WQfj8B4BAT8oqU/9zqndkN844IYAwAX/om7Phm3vPOdNWWhdyelARAtUUe+kjoCjICNafkAgolDGgQFFypX9NL1ElGmAGDy3ebrQJ1AiQCOSipNpFQeqfaen3i/eM4YKAK3BpDl5AFyaJSHHno4DQP0DuobjuX+GA68ccAfUOd6nEsAGA/cBCaAl/uzZSrnchzAyTkAPe0txrSUPTBADU1D7EHe3lr3KpPoA/fg2uCZCiXG3GqZGi/am6UMWq1ajirVUmiYkvRmQFmen/M3N0vtfe4hHuvx87wzzkLxuWrjd6+X7kJVIcF4qsHhmqqH0jlHz5QIMA/NLFu/iIK9gO/7pfB+qbGhJXzxC18U/9N/+A9ZmH842KuXNZxz/nXHE388Agd3BB6L0imqF+fJzg5KEUoXt+K9t34g/vKv/iq9OjxRwMva8HqqAA2gBDieL4/kGAAAAFNxwtx3z1M9TN7TQAB6bD+K9p33BT2Mg8lN1owxaco69hoUg718LhWUEs1KPeNq44YbbkgPHkMCiKM4euITn5gePvcTgPld7XzZaGQQq6srOSYAOJQPPx2T5O6RqTa0+ip7GAfBmf43eXkzhdXI8xlGD6NgbftmsirPDcPnaou/eXarK2tZEM0VB5/zfEttHUsjFAqPtlJtdGqq1NFh7KwbZJzE70bT8zdhlnsYhJdOErPTCFx21dUJ+KVxZfnCTQ28SL9o7aVlNBJ8EYkS0xga933f931x48tfXjLzWI42NkBpBnoP7iQf93w8Ao6AgN+Ma5XS5JlSTzCu1YnjJ47HO295V3zsE5+IVqU4wXOXHiB4atKRAU/BW2AsQLKdJBK6d4t7cZ4yRQDToCsrBiWYxfNez7+5DvfjfKtVKmGkV64W8JahcUzcchNvvG2AHu48s1w7nTQigBPBVevnwGVzT7hxPHPaJmVi4BWDZ6kHg89Jyxw+HFS0VFEjxcJPrrWwuBg729u1VFODheKHsedvc4ikUdyAxOq+JklloHWnyCgFfOsQ0U77p7EyLqr3Tr9VE0nHdDrlO8D5fC6wayj4qXMtdcO4q55KA0vctZKWyuDkCkDA500DB5ygBlWQluPnGA1EMQbsxVgqypHa/PKXvzyeeO210ev2qn0XCifpUkODMZ704xE46CNQ9ovj37kERsak8r9yDt5zz5fib/7mbSklzODrFLrrkpYP0BhwZX5Jp1gyGOACEN3mT/GFWbGWLDCwZ+IR5+NlT/T7MVfVo6dUA0CfsYHc/CQSMLkv5wm4AjxgDzgy35U84k3TRlcJvC+AWnPm6NEjsbq6VurN9/txwbFjKY/EgFjPhpUFVJK16s0Kxgiy4jHb1AC0hRk5jhfttYgZe9MiPOEzNfucLxWloCVLKlTbFXI9E9mKEUE1VOINTX29qihLTZvUigKIGvmufIyxuNLIHax63aTwFMIwzhoQBTQ+c4vFWb2T743lll0NGYfJoK0gzk+j9Vob9fQMFF8Qlw4uL1KhU0mCXvLLvxzP/e+fGx14pOFedNql7PL4NR6B8Qh89QjkHqMN5RpgwYYZzEPA4I47PhZvfONfJpBkrZnZmQzxAj5II5nEAKseOOcLuICTMj7AC8AEIAAovVOO17vGKcPrhhPn3njP3BeDwfsULcNw8OL+F1xwLO677/48Bi8c3IBzd9cnaJjHP/7xMT+/EA8++EB6565KuBb4AWjDyaNcgdqgXdA+YA88/fve97549rOfndcF5GkTMYDPfvazmeQE3YNXrvafdmAcaIMeNGNjEJc+Cprey5UMxoxzGQ/G+aILL8o+6zXL18vfM5bW2wETodHMUHZzGKWhGBOVNil9r6ptci/66nHmJqDAUh2lB89xUHnI2suqrQT0eb/pUBe8xnkvToRAL3vTuvzqbxkpxyyB214GYZs6z1wKUFGz2v5MeqcsNZCM7cT3fu/3xkte8pKYPzSftZmhc/K88Uwfj8B4BB5zBPCSmzXLWYLzN6Dy9rffEh/4wG25YTgxzAc7AAAgAElEQVTJi2xWza5P84sLNZfN/CO4qXwQowBApXdebf2HVw0gAU4GTvX02ZxokoJbnU6sAz67u7UHDEADhs0EIq4pJYOXrO7d+J3ePqDKigSwpU0A9Ld927cl6LOxB/2WyrC4GG3DEwasuY8yz4WFxbjzzk/kSoDNUbhGrnYOH85rwKcD9G4+Dm7RZ73+smIa5XUJfLOCoL1QPvMLC0lL0U9LHwO0xjS4F142u1KVOvrgYAFZPsOoWv5BUYoBXjNeHeuaphuWuvtgLc/FOv968EUkQ2n6AuS+xONmMpz3bHL0rkjst+eL2a2rrrk2AZ8DpW0M2krncBI3UmXDsfxdrNBu3HDD9XHTjTdlsCStVaU9HQP+GOnGI/C1RyC3IKz4+uKNteIzn707br31fVlWoFAxGzHcG2awM+WQkxM57wAD5iDAK7WBZ2kpYz5vliDnM0AR4FBrbiAUUGJuu6+rHquKFflnq2FCrWCEACt4d/eONVkKcORYM/cBVfoCSALOzXgDRkMFCeAJiLr7FUlXtMlVCIYAQFWDT78xbnj6HGf7uB5txmPnJ+NkWWKuYZkFj6fdrgqkaugD57sdoTQPfeJaYCOrAsZCGofxUEqphy4Ay8Wnp17tRIWh5foYUV4mkvE9YANi6pXpjBuIVaYp7W6MhvPLCpFdEAovyO/Kczkug7ZXPv6apHR4yQ2pH615n4rfN1hgMkJZKi7Gr/zKS+LffM+/SRoHo0Q1TPhJ6muOPfwx5I1H4LFHYLDHruJo7FuZYfm3f/vBeNvb3pHzMDcTWd9MTxcQz/nZ7aSHCr0BvcpkBqAAIQAdrxeKo4AECVorCUq8oEMAR1fqVm8EEJ37AJlyRQBKlcfpM2eSSgAUAWEoFsAZD96VAGCCIfnoHXfEU5761ARFVwS0Vd29tA6f02Yzb+kH+7LKCWCc+Fw1DNSSoKdnTP8B3Cc96UnZNtrJiiX5+a3N2FjfyPYyXurgoU1oF1QS71mVUzUMY+EuWTizrLC4dxaKbLVTPUPfk/pp7KdL2WlWZ7StmWxFGx1zYi+UMrYteuvuj6sctNUqO1fxHMVgqfRmPlTzW1U2MR/UKzJl9snhQ/9EUe88CvB52KxbiGC7XGhKNrmIEW+lRz/5k/9jPP/5z88gBNl+KAt67c6Ywx+j3HgE/j9GID380ShOnjgZt77vffHBD34w5ubmE6QBE+R8gD1zjckKIMIvA2jMT0ATLh/AAIRQuJj4JFAC7GZ/Au4AM+cB1oDWmdOnc85zPxOUABWOtR6NahzuyXUxQtSwBw9U9tBVjJT7zaoayQDkRFHHGAzmd9qtzJH+AcCALtSNGvczZ9jVquzhyovPAHiMhBujMC4APhuX0HeMXwZc2+2YnplJcIcCstKntDR9wvg4lpzj/r30H++ffnJ9frf0RJOC4lqutmgf99cpVt3D+RpRk7BUNblqcK9c7lOS2fDG9+o9R7im6qmyEiwVjE2MM1jsT1U5OvDJtLQq8czV1z4hKR0vpI4z3X/er3gkrZFyJR7OE665Nn7j5t+IK664PBuHBcOjh3/KpIOxhz8GvfEIfM0RwMP//D/8Q3zgttvSMy9B1+m6PsvOdsltYe5hBKBY2p1SaljVm1QJ8w2wwMskKAhYcT0AByBivrICcNkPOOhR4p0SHwB4DBhba4a/1dOjgOFv1Hi0FyCSNrCG/Sc/+cmkeAh4oqWnzesb6zE7U3IAOIf3oISaQMZ7GAEpFVYkaPVpO3QWRoJ/ctEcBx1iiWPajuqHfvI+x+pdc11WJYwb97TUM0bSksucR3v/4R++mFw9KwwMglJUaSdpMB1h2qOix/cMDjNuUjp+pofOdTKBqjJyZvbSn60tDEcpVyNoK5X3PSkcVwCJ11UCrc9Fmsg4TGL4tU++vq6WWYC/uP7KMpGNtVledEq9juFoL43A5NRU/OEf/EFcd/31dUE0aRzjAeO5Ph6BgzYCTV30o5fcRZpcJygOduNDH/pwvO0d78xyAgQDz549ExdfXGrNlLK3qHjKfGRuWt+G6wImgCzglTG1bjf156b0Ywh4H0PAP5Uienvm23A8IAPwZW2bEyfj6LGj6REDwgYLAXuAXADmb4BOSSHnNmWBXA/QxoOmD+42xU+MhYlPSj2hfFihuCIR4DA8WYun3Y5D8/P5u7JSi7dxDPemLj7BYcaNttNWjuH+rCBYFQCgUDy8xz2UYnKO5RK4HsewCjK4KnVlTZ6SNFXKP7hiwrDtbJeyxT5nKmGSSIUUE0eYwDG0EM+UZ5Lc/nCUBdroA23Y2SnlkGmTKwTjp7znMymyeKpttGNvUN539aDiks+5hoamde2Tb8jEKyPCJnM0KR0YeS6US5i9stP6T//0T8eP//iP54Mbv8YjMB6BR2eR6802A6xKBQHKt7zlLfHxT9wVG9s7CYyWOwCkrE6Jl36O/y1p9oAdQAHFMD1NctRWerQAEu/J96vf5ljm7dmzK0kJAVDu0ITR4HfayHmAPEBuGQO5ZsALGuUJT3hCUioGcaVp9Dq5Dnw3K4x+FSzlbzx0wJPaN3iy/O7uV/T9i1/8Yhow2sb9m9QE9+W6BGahkegPhoGAKmUXOJd2cD6iEbJzWYEosXSTkWbJA8bXPWsBQ9pj+QjpFR1ePH0VTpzHsYwZL9pJ+62yqdKG8eMFTvJMNjbKnrqurniGHCMFZR6EYG0blG3KwBh41RHQk+90qJBQsndd+fFZ09jXKp1rnnR9DfiqdIwk1xrOTK7qFQ9lZytr5CDBxGKOX+MRGI9AGQFXto/l5SvFg/J429veloC3cHgpFhaXMiuSuab3ZvYrMkQAEi+0LPW3aoWLXiRz1c2xkxNfXs4VuDQO7TJJCwA6cvRIeoO0B846aZ3NzVwdEMDMKpDwvcNhfu6KwPozGhC5ezxhAMxcHowBXn2uOiqJKG1VY86xeN8AJ3hinRv6LBXC+4AbYM/xJDU98MCDAadPzXvahWEArAFqOHzaIbfPfeH0oY00slzPTF0NlGUQaGvRr5dcI40ngGsFAcZeSoixMNaQzxzRS1UugXub+OTm6b1eEcU0OXwD0NJlnON3iLE0SOs9/VzdPffRMEoXnb9643Mzgblm0kNPuO4pdWkFlw1e1AZ0q2qYXHiy38u9ab/ru74rO2aDx5N+PALjEXj0CDjBnXi33npr8A/wIL1/enoW6U3NyesxM8/4HU/S7Ey8Wt4DkKyTI62jdNCKkapjvAbgLIXCOYAFgGkpYveTZQUAtSS1AagBlHjH0husBAA5QNG4gp4lvccJBBAtbGbcIAUhVdIW52psMEwaQ85jNQBwY3xYTQBSVrnkvmAO7cFoMCZ4+Nddd13SRIwVvDtePj/ph2NGpjB/G+hkjPnd7FuwT4/aeve8x/kaL8aNsWIMm3y5HrqUiolUtLvQeIWiUVLpeKnCSUO/R6JqqVBKm6B+eB7N0g38LshrxLkXL7Gb3w0mYzTMx8jEKwD/yU/51qyHrwxISyTFk8GddrG4dOin/pf/OX7mZ34mv6R6NHJJ4wk/HoGDPAJkyZ7biOLc7wDY61//F/Gxj30slpYOJ+WAcuXkGRKk+vGP99yTHh2AVTzaQwl40CF4qdAGALa0BL8bZxME3bhb41JAo2SAMj/529ILBiQB/KL+KVsAAsTIrJGHQomo9QYLMDKACoBOBi2fce9LL7k0VtdW6wCpnjKfAcoAL/0HO6yqiaGgr9wXcIX3njs0l/fnRawAzp04AAaA/qP+wUicOnkqrn0CwdV/qPfbdeXDPS1PQDtJ+BLXONftDOk3gEl73MMXPLNP9BOefWNjM4O3GC3LIDBeeu6MCffUIEmxmNdgwBZOngRV7tk0YHr5TbA+P8hbnAaC+WXvYctZ8D1hTPnc+/Gcz6cSNd41Vj/phqfV1TJdlrl84Aa5POkUGRAbBv/GTa9IvrEJ8nJMB3myj/s+HoGU1bdZupfiZ8TUPvGJO+Od73xngg3goveeiUKnT8e1T3hiAiJzCCCn3AD0DSACiPO+deUBDAN9gKVgllrrSs3jTkvMTz1CzgEwyKJHJkntF4GYOY9REPyhJ6B4ABTaxTXwji25oOrH/WUBQ7x/ANVYgIXWuC7tR21jCQMNGtekzYAmAMq51uQBfAF/PtdgmSMAoDNO3IPfMYyf+cxn8j5uTkK7aZcyR7x0+H2MGGrCByqVkHkJzUJx9BeKDUpLo0r/WEEYuxDvGH/VO9YvyuA3hec2NpLqIUuX74TBV+v4JNXElGno7TUYjIV8PYYG0FYdyVjxbC3p7HeAn+r/+e4I8AZra3koHr5vuuxgKXWYtOEqihx7JTvvhS98Yfyrf/lddfChqfMcT/fxCByUEXD1y6TSSUqRQ9bAKdvj8RlcPfJEJi2TENAC6PTWL7/iytyG0CAf7zO5S030QgcYPOR3QDUzOdHJV7y5ag+pVSe9nDk/ASGLj7lrFccJCgZBa1CIyLIDAKWrCdoDyLPqAPy5HkBOIBVvOoFvZzcuu/yyBCfaKjBzXcETYAQwz5w+kwlBHIdOnvbgyWOc8Krl0+mvZRK4D6uGq6++KjOR19bWc4NxcAt8YpxNqMJYAvgpD69qxCuDNKOX4/nH54A/KyspJu6PY0t/GbNCrfG82wn8tMvYhJUJuBc1gTCqSkKL0S33Ybwp0YwxMBivgqYpmsHY4C0o3TQAK92jokgqp9iNIqzhHO/td8HVXcp54fCb2XXWhqBxcmDzszPxIz/yI/G85/1sTE9N5cPwBn5pDspkH/dzPAKMAMDABLIYV/KmyPEGe7l93V+84Y1x/JFHyi5Nn/lMKWe7s5Or5KIrX42zqytx0cWX1NdhIkvbAFZ4lgAG5wLavPgcrxh1zsZG2SgDDxUwBlSY5M2cGUCXthoLAGABRXd8kgIpMkg07PNJdTj/lWviHXsOqhVoF8Ce+99xxx11yYOHH3o4q1wiRURFw7EAkZuewLk//elPfxQ4cw0AGmN45OjReOD+++t+gzP0Hz7bKpoWOhMQLeEgsDGOro6kexgjdfpmCBv4ZDwBfH6q9dcJtuxBk3ZpgqrCFu6JYeCnKiv5dnY14znQFsZVKscAr4llGgXeF7w1UsnBV8F9vgdSP00ap0nH64xrjFxNJYfPSU0OnxMZPIMV137L1fHKV5YEK7JweUB+ucbTfzwCB20E/O6rh1Zhs729E/c//HC86U3/d/LHJtPAeZPUY10TJjFAiCfLRISnV/qYhqHa9MI6OXp4ZbOPAuqACddxjuql8hmeKUAFgG1tbWfcQOAuCVmjmJ2dyccmXSR9ku1gN6mVlXpfV4AMzhyQb2Z4widjvAB+AE2VDaDOe6wCrNppITbGihiGGMM5jEN6/WfO1Bm4sg2+r1Ip6wlVq5amskm6xe0Wve+5wOluHRymre64Zf6A9BWgLNfO2DRVN7SZNtIX2s1+wVkVuIPGvvwsXn6pl6OnPRwWvT7X433592ZehsaBPjVVN9xT+tz4jPJPHW+DwGK4xoF75cqTzFwMBkrL6576bZlp+6iI8YDlR9HmM7g3vuyl8T3f890ZwaeoD8f65T1ok33c3/EIMC/85/KawOWH/stH4t3vfV/SDlIJT37yk3O+6Llnok21P4S1cAq9glSyqCoAXbx36CFeBgwBEoCMCW1AVboEoOI+ZJVCTeCR84/jlTjy031ipW+gSTAOHAcQ8eIYVxZ4xQBHbhyysJCAh1y0WTqYtnAOxuTjH/94zXXTTjJcAVf6DPhi/DAeUDAYEvpukharGq7jBuYoiTAa7jwFlUQbaGfy8ZWRgMdvFpBTYMKzMT7CsRnwhPZgP9mqvvz09EwGaK2aycoEhYwxEMaJ8xhT3qMPqm2k4vh7e2c7E6gwJjwnjuNc2sqm5MZDDbIyphgb6SoNuWIYnoNB2WZs9XwFjnEE1UdKTqWxlLhKGbWuf9rTM3agZaGRzUDKD//wD8WvveQlwS4sVFnIQm5VuQUv6vJnDAXjETgII2CQVOAGoP7oj/4oPnj7f4n+9HQCGUDFP+YGIKXSBADAC3ViAhbKNy0rIEWRHu+VV8bFF11U17YBwAA+gBjv2kxSyy0AIIChNC2rB0D1rrvuSmNiqQATogAzq1GS7QllC2hxbdpK2wE7+vS5z30u5z79okom79FG7kGfWFkA2rxMSKKdGALuC9Bzvdtvvz2BHcyBXqG/eP0YC65ZShG38ppSIBo0+illwrEYV9qj5+9GKvw0JwDjxT2kQaRweA+8o408U94HeNXA0w8zaq3FowpGDFTqybgLutJ8PmM8fJ6BtYp4hrTN1YPg3pSN8vw05kpabb+yeQ20cQjnHsd5rKsV/qY9rRu+9dtTlllbiGoPHjqAYuD3fvd34+ILL4h+Hy+EHdJRIJQssvoi7rR8EGb7uI8HfgRcKjPRANc//uM/jk99+tOxuLgcs/PzdYExgAZAZIICoAAY80a9tx4e7xkP4NoAAyBrJUlX34IMx2Ic5IwRWQCqeOGABODkht54yZwHuNEOQJkEJgp00Q76AHBwHMoY9pXFK2/KOwFprqnEj7ZhaCxXwBgI4HxGEJaf99x7Txw9cjTPo7200wqYrBA4z5LJgC3jBXjTX2oCzc7MZLs43/LGKlmkcEyCwoCBV+YUqGThPK6np76wuBBbm1t1MTf66ebmjIXMhUYYsFUZhBHhWv6kDa62qH1DxqtUjkBbgPtcGQYT4lRZJfZW/XXlQDtMuDKoK1cvkOcKE0e9kmLyuatHKaUE+AqbpXlaT336M0epta+WmnuDnZQKcaP/7Rd/MX78J348G5RBi/Om+jhge+Cxb18PABNKbX2zo+l1bu/GBz7w/vjrv35LVvQFqKZmZqPT7dWli5nUgAmAwQQFBJlngB6gqiIHMNSDBHDUnhPEdJMNaR2AwJ3nAA+AVlULIM+13EuWOYynLc/vvrIYEigVeXTmNmUP1PzTNtoJqN9z771xqKJZ9BzBC6gjfkLvKFnEmHBvd37KXbbarVhfK8Fl3ucY2mVJB/rIe5Z0kILAyABceP548dybawDsKpCSm65WSIAw48axgBv/GBuURMVQkZDUS0PIe7wYRw2wRom2aezMKch4yOxs1isqgdWSlcuzUH1kDgXPmfcKn07+Ui9d6CYVJK9ucNZVhQomGZcmry9P7zPQANB+ZaKuFLi3gXsNRhoT4gHP+I7vSg+/Jv4HuzHY3c4I+ytf+cp8sPKVzQvv65k+7tx4BKqVLoDPP3hYAqAlyzLiNa/5vbjtttsSVODB8aDb3V5mTAK68M4AKJMYgMGbVjr5rGc9K8EP75ZjATa29ONvPFSA0uQk9lulDg7vAY4cS413KJUs5MUOT1XZBb05+WZAlHaYMas8E4B2lygrZDL/uTZt4D2AFo88Sy1E5PEAJMFYjANFyihnIJ3CORo0QJ++Y2D6fTYiKcXSpMK4B58jByVHAdDCAADmBIZRN6HWAW8MUDPGjCWUkV65Kx1XQxzLOGNA6CMrF40doKrayQ3cAUODsK6ANM4aT2MPgnSp0ln6wv0AcqkV/lYVw5ilVJUNoaqNzjVEBnObcSAdAQ0O5+vNqxBy9aCDLh5rmJpSW3l/rqc8M0UG1z/16aP+ZEkVTstUAf5LX/rS+IEf+IG6jvL5Kp4xIoxHYL+PwM4uxajKxEN/jZd4//0PxOtf//pU4TDhAGb+pdM0ijh56lRdfAxwwsNmwgEkgFzWoK+UHpxX6s6MskaMnC/gx/sAlztYMTeVguKMUTs/d8Ha2IzJzArdyHYAMHirgCc0D/d1h6rmxLesQpFjFhWJShronsXFw1l9koQlzoOC4RjzAjJIurMdS4eX8vrch/sL/IAwhoE2QP2YrAnomlgFppzTuW/GM5/5rOT3MVT0m31xrUnP2BlfZKxph4FO+guIcl4mTlXlCeTEaRvtYVy5pzFHqQ/+ppYQclCMgQXXuB9tpd+MrwqltbWVvA5/qx6yDUorlWtKz3AtVyTeV0pcSl15pisE6SvmmTw+52oI9fJ9Jq52moZE41AHcZ/27c/KoK2c/Pbmejz7mc+Im2++uS76r+ew3yf4uH/jEXgUdTNKMUe+UMzceedd8cY3vjGBA08UIGTCA3R4lIcWF9MzXTm7kqCryoQJ6GYfqlCkDZx7SqOboMyclO7B0waI5PqVDAKIavQBVYwCIAoImKWq1FA5IMdzf96n/e5CZdEz96sFrLgn1wTU6RM8OeBfJJ+lmJvlBwDb++77Sm5cbvxieflIHDlSaCVLGgh08uEAHKsQ6C/uhZF05cMqgjZiSPgcCkk+mveVQzLGjBFtl57W2+Z9+tispy/4cl5ZifTrIC9jx3tuEWkmsp40unpe0kCuQgziq5zhmSodNbAKKEvLNGWc5j9ZiE6jZtxGb99VgisIHfEm/y8t5grD7xR5Iq1vfcazRzScV36pDs3FH7zutVkKtRmYHXv4YzA8aCOQGoXcOm4vvV08e4AHrxdKxnIEZrGi0LnssstrDbxyR8ARANNLM1OVScx1mJCqSDgnNy0naFnVzJGicaNuQBhLtLG+nh6wyUFcF8CkPcr/kB1Sh10FUAHl++IpT3lKXcKBypLWyjFln/sD7ihnAC2uCfBZlRI8cP9ZeWTujZFTOQSIcT/6qbFh7Ny1ijYCxHjPaTAPHcp2Qx/x03o+Km8wmsYe9Ly5hztVWdKB6+nZqkxqes+Ub0aTDgjzDE1KMkBL31gxWFiNdhlDoa9bWxvZJ42v2nsD4OUY5J3n6tBrDJKqYalYZcZyHbE1g9UV9aTR4Frq9XlPrNaYGdBvOgquYrh2M1mLe6dKx9odvPHcH/6heMHzn1cvP5qB2bGnf9Ag72D3d32DjYB24u1vvyXe/e53116giYcAAhMKgAM4+lOTyanzkmcHtKUemEuAIuBaNigviVQc4x6vepGABfMSbxfw4PqAMDJGjgf8DfoBiFzrmc98Zpw8cSLuu//+TPSCduL68O0cjywSr5h4AW3H4wXMABH6QbCWv+lfFjWrqi1iBAB3CpgB3CpCuCbgAhfvHraqauiHYOv+uVyb+3BtlT+MhysE+orTSeBVAygHz6oFwPe6jIVAy3Wpf7Ny9mwtByVQimpGOadVMwVI1TJczz4ZELaNqpKkVhxvKB2NNNfVa+e569EbC1CNo0xWbb3t4PnwkooygOu1lMsTG+pXz4lnZ/+ljnQmTJh15mrIXSm0nvUv/mVm2vIQvvM7vzNe9Ev/e1x0wQX5UAX7sXd/sIFvv/e+yZUa7KLPWzuD+NM//fOghj1zYW29FPnC23UDj6nJqbjq6qviS/d+Kaamp2JyajoeeqiU7pUWgGsXCJVCGuAEePDoAQ6DifzUSFCXh3rwgA+rAcDeDcFpK143PwEupZGAgKsBgJPrbW1vZa0bRBh8RjvUx1vQC+DjviYaWYgNcIOPx7DxngBF4Jhz1LNLQ4AlrA4sb8x9CFwDalwbL91rQ41hzDAAtAtP36A1RqRZz4d+GMugnTw3jAMGDLzC42Z8uJ4KJg0ExoItV3sTJfHNVQDHA5IANKApTcf1GE/u1yxb0e10Y3t3K8GXF+cK8qqHBGt+qrWXLVEgo+fOMXLurpQAc6k+frq6MCjLPY0haDjSe68SwzRUSkM9P6k0ZJnWsvjt3/6tuPLyy6JLdtX4NR6BAzICctxMGDxlvfIbb/6tugyv2aLSLaopet1eblHIecwjgA7A4VqAFcfL5wMoqmIsqwDwW3kS7x2AAkB1uNj2EN0nKwKDjVAeKIRyo/PV1aRAADAAEQClP1AnTHQAEc+Z9gPOtIe2QpcAqGjm2U3qxAlq1C8mQHEeBo3rYmRchXAObXNrQa757Gc/u74WYE1faRf3BPBLpc6iruF9wMzVCu3BYDFunLezuxNrq2t5D4LklCfmfM5zXADyuz/3uVheWso+0z43I6HtxjwMqHJtxtyKnRzD/ZW3GuA2FqDB5zzGR0rKZKoC4Dv5fBhv/i7KrVKexgQs3jf4KrViwDUBnU1e2DilocYRtFXf+FNqSKMh3WOw1mdm4Fgj5srDFVnGCZ7+rO8c4YG8+tWvjosvvjA6rYiypfn4NR6BgzECTCC5U3nUv/qrv4q/ftstCZJMJAAQQNajAzTwRPGYAQY5bY5jogFCvKf0j0kIOAMOeLi5Ylhbq3Xm3IP33X6Q6/Ae7WGicm8mPJ4qAM1kB3gBXeSagB/tcMVgUpYA+IXPfz4ef801eQzXMFEL6ok+Ac4YK1YitJV6OPSd+1tsDGPCzlPUd+d9vXY5Y+WDAAztsRyDdYO4NwbOZDSMEv3lfcZS7b1qHD7zmnq/0i1cx4Arz0Lqh3Olg+YPHYqdKomJ61gUjjGhTbwsvWAgmXFlDAVpQdaYSPHmy+pCRZQMCOc2wbipo+dZKu1UycN7BnO5j99B2iX3buDXFY1GgfsI+Lwn/Ub7eG48Uz19VWFJK/3Qc3909LM/+7PxL77zOzJRAN8e0B+/xiNwUEagzkGpAmkf+tCH4k/+5E8iunimlOplQozi6m/5ltyAIzMsuyUwh/eJDv7EyZNx9VVXJajA40/2+zl8goG7Qymds3xvraCo0uHxjHkBdm58IuXEtZVPct7pM2dSs04bAG6ld4A2xkVJJ+cD1njgxggAZEAN4BMwOR4DktsvVtsfch+OJViLIeD8Sy6+OB5+5JEqtkBJheUaXLgm92d1oO4eVQ8gDABh8Kzxw7VU1lDjhjr89C8pquFeevusbDjGnbTqMhCbm3lN7qUna86AKhX6bRwEIwcoGiS1MB3gznGApPRLUyevl1609qwA17LMjMCrV9301AV02pFce7+fFJB8vc9TkOe+xjsAbMfNeyiXlcqRDtII+T1zBdgMBHOMxiCvd+ttt4+e9cxnRI/tv9rFux/j/UGBunE/nSwGtQCQV73qVQlK6zulzIHFvfQi8erxbiUCgj0AACAASURBVK20qKfJpIYNpVY9E9gSCoA9x7oxB7p0VxIUE3uYjcMrXhZQBXjxjvXSub57rXItQApABygAbK5NQFaFjZt9AN4ch24foMWIqCen36woMARsIIKHjycPOHAsv7MCAUTVkJeNSkoGKeBjlinxCn43KYrxor0GcpWwEgcQVJUZAoLWocegqUgSdI0rMF70hz5arRKkOn260C6MgbXwOZd7l6xeKKXyPDiP6/MZYMxxjA8GQw88k5OqeABjJYgaFKWfbFkowGPYs8RBVVBSgyoo6/XTRgO5XpNrKM9tKoQEeoGbMZMy0oFoevjKVL13szwz9+feNb2zs1cqobEry2AwStAfc/hjIDxII8CmFYAYk/8XfuEX0psFGFY2dxP4pCL4CbAA+BgEslEBN7ThqSJ55OEEFQCWCYpX6bIf4MR4CFgAN4lFlj5Qgmm9e8AzAafdTk+eCYsRcKJzPoAFFYIHjRIHwKQ9GA/KG9Mu2o8xAAw0IoAT16ed9PlTn/pUrhDMCuZ37g1VNH9oPh53WdlPFxUPAEK/lWdS2x4QZB9Z6Ra9crdSBPwxKvy0lj1jobSRfjBWjLl8vbtR0VbGSKOKrp94g32ZmpqO1dWVHFcNDIZJz92N0AFFxhgjJ+ADwHkO9ec7nbo6sAlbqovoH89T0EWWKR0j7aa6RqeA+8m90xbap8xT8NXJkKsX4DUuGhXGHNA3aOsKoRnMVQpqAThzEaQOjVm09rIiGgvWVnonaV0O0mwf9/XAjED1VS8BUegbdkKi3HerFf/0T/8cv/+616XuHDkfG25Em4zTxSyXwDkAw9FjbOe3mPJH3h9UummyXQFHwIcJzARn4poglZObAlfdUrTMCbnGvq3HjtUqHLM8majqugEmwEJVjUlKasUBREABcNNz5qEC6Gjs3UmKPlimmbahsqEdVvWk3YAc18lNTCod/XSVZMVOTHvDYRw7ejT7AJBhyGgf/4gFStvgzdNOrolxxLBgKN1oZH1jPQa7pW48/VQnj8F0ZaGSSSC3WBnGi2NmyDHIstJFpqhM1sA797SkBe/RNgHa1Vnh60ste1cyfDfoa1MNY3IV1yEZj9Ucz18vXVAXhHlfHt06O1KHqqqMT/C+cZBU7DSKojUpHoOzqnq4h7ENx5FVoSofKSXvk3GK3NB2/BqPwAEYgcFeKRtbPKpWggWz95FHjserX/2auOuTn8zaL0xqPNCZmen0OvGG4emhalTFAKKAGhMdzTte0ulTJdBqoK0JMuxtilZcdY+cseqPwiOzg9Z2ni/nDbAxgaVipB8AUTzWrD1z/HiCi0DHpKed0FN4fAA6/WYVgsfPP0odlwDyBfHP//zlGiSgdmkj53BP2gUfDx3EtQRBjsnM1WoXLovE0X+D04wzwD7Rm0iDkJQTlElFf0gBsSIAgKGVXB0IziaVMV5SSCZocQzjoOcL+ElnGCuxjIH8vkXWHOM0qtOTubETY+3LXAvlsQZcBWb19B7P+DZpG71zVwXGV1TM+D3Uq/c6GgWTupryzaa0U7Cnn9JQzVWIclRXJ+r5x4B/AIBu3MUyAqxlS22cqmRCK+Lh4yfj5ptfFe9///tLhuveMD1TJs/W5kZ6x7ysYc6kBrgAW8CFQOjTnva0WqLHBHOSqY5g8moE+AmYAp58zjW4X1NRIUiYmJWr7mpfVn7SJs6TH1bZA13BRJey4Lr0CfoFoAMo+ZusYV58Tl/oA953euxnzqQRAVwA0yxzfM896b2bIAbIcB4Gj1UAFBCACpcPDWQiJ79zXYwE17aImPQNnibJUgA2bYcyYqwAd/4xPoCwnn0NXtXm4Iwhx2EoAGLoIoC7VDktBSEt0WA8xX0A1N1jHGdnp/P5Kps0Q9j7Cf7OI4yAAVhWQtBu3EvgVdopp854SfnkSpHtMCvHQ5DO58tqp8rONTNZ+oZ7A9omcLmSYGxU8LgaENxpB5+7gUyeO/bwx3B4UEaApXqhPCj3HfHgQ4/Eb/7272QhMkCKCUHiVNn+rxWjYckWNUOUSZmlciuKA28Uz7bIFR+oaRrG01K3buYB6AEc/OMFmHGuE9vMWkBDr55jU35YUSnc3+ObEj9L7xa6ZDaWl5cSAAE7VwYYBWSX9B9gBbAxPOj0b3jKDcFetBlUrBRCUh4CG14+KwZeADZjRZuRPnIMRojPoaQwMHzG+NBecw5MYlJ1YmCXa8vjq2nnMzcmKdLUzdwcXiOnB4yh0NumHfSXc3mpAmrq2qWiOIfjCufeqXam6tZFJOmfElwMEmPcDMgyVnr17VY7cwj43Gzcx1LKNLX+zc+lXGgzz02VkX3Q6zc+0FTe+H1q6v+NFZQcAoxe2bEr7zMG/IMCd+N+Cvhs1Qk4/s5rfjfeccs7a0Bnss4vLNYA0uuWPUr5p4fFhLSUAB6ytE2Tg9Wb01tlAqr4UOetR88kpuLlzGypzS7lw/UAHYG1GbgThPX69Rg5xzLEXEfaCODk2oC8ckwMkbw01Iq1Xw4vLWWsgtiCihauZf9VxNBv2s6x9I/zuXbRqRdOnPsxzlwH0DcOwXlsI0idIoHTthuUxhihujHxivvxO2NqnIBrqr45Xw2zuraWhpJXCQTD8ZcxsV4/9yrljctG8Mo4GVf7bF8YD+gojmFVQLvVwfOeqwGeV1N2KY+ugdb7bjLpcvIc25RcyvX7PufyngaO3w0eW0lVqsfEL8aafzzvNCZjwB8D4UEZgc0tyt2SADOM//yf/zh+77WvjcXDSwlQgDf/otWuJxGUDpMMGkTwYrJBYeDR49UCFPLbTDLT8E0uAqD0ss2A5O+sxMh2ocNRevrSMdxPTlrPVA5fAOBzaQJ3dJIbNmtXGkKjYRIV12DymxWrXJPPoUTg8DEQrhroBx449I1gCfgCHgApoMr4sGo4cuRorKycrQPQGCb6wLji9UML0U5+ZyVAEJqxALhd/XA/5ajck9UToMaqgntaW4h+cy6UEX3keQBsBnqlkeTqKS3BpuPcswA+8sqdKuC8kVOAY3lGjhl/6y1rALgHz46+6XnriTcDqAKvAVQNOD8dFz173vNa3JvraDxpg5nISmE1ELSl5AfEo0pJaJTNbuZzjcQY8A8K2h3Qfj7Kk8qMxN3427/9YLziFa+InayaWCibVDAwuSan0ovM9P52qc/CZIdmuejii2OuKobG8eqqVY0wxIChqf5ObAFaTw1QAcQ43yCvE9dUfa7FfQUAN9kGJJQsMrENUtoWQIG2Apz0vd1pB5SDwWHLDGtULOdAm+kTHH5RopQNuwUuPV3e4xpw4bQNhZElFOwXBuzYsaO5laLecq4GqpLRWcd/czPbyOcAPKAPmGM8pbL4XLmqHrSea8ZYqkAw4+xKQG6eFQK/W/dfQOde3MPgN32lGJqeuUCexq9RHsEkJz328/l6Qbs5zXhWtFuaRoPtc5WPN2bDcVJaGG7O558xDLl6+X+uw/j4neA7xLG0dXewm1s5YlgzeL6+XnbBGnv4BxQJ93G3BXkmkkCe77XaqX1/xStuTG36HHVcJkv1R2WUa+tlxyQm3mrlrcr1Jsc/OZlAJXBKNXB8WY6zgfeRerMOJql16fWuVZBYswcA5Jryy1BGHGsVSSYsAItn7opBjTiTm/bxPrVZoDIwCLWKpgr2cryBSwBZKaR0lZwyHD5jxfvc/xzPXerU8BlAqoySfWelnbguL86dn2cDlH+uNySnPfQRKSVZynrMHMt59FeqKqtfViWGAT7AlfuhdEIvb0BWJYpKHJ8Nf3MNlT0cL5XWlChmPCe/FyW2Y9E6rttMQpNbl47hWrTVZ46x8XumYdTY29am2qbEkUphNY0B73EO4y2tJ+BL9entMyY6CGr6+f5iROk37TM4LZUk5TMG/H0MfAe1awK+X/Za9bKxGa95zWviLW95awIR06430U9A5l9Zbg+iX3n4G+ulOiOTH/DjdyYWwKKChmvzUv+MZ8jLjbEFBSYtkzkNyepqgqJKH7xRwW5zcyuWlookkkmqzBFQwVvj/kxq2sB1oDp4jzZyDT1c+kIbOUYljtJE3sfzdRXQlPYB+ACGnDbtRomzsrqaY9YsBbG5tRlHlpYz61jJINcqSU949P26YBrt10tmHDBK0CsEjQE22kghN+gjA6a00xWG3DXXRtaJoREYDVhyjP11BUab5dyttilNw/HcC5UO1zKPgXFsxkdMWpI6MV7jCoA2cS1VSPTHazR5fn53ZeFzan5Hm1JKwd6VhPw9baD9yISpE+T3L59TVT+HZ6cBd/VT01RjD/+gwuL+7bcelBy4XteHP3JH/NIv/VLNf/dIyZ+aTvUKkxgAnOhP1vRAt1MKUQEipazAMMHDidXrURtmIlcE29tsVF7KFQAcXI/3DYyml0kCV1XulolqViSAAcAbR7C0gklCSjCLp7oXGxuFNuL69C0Teyangq1KDeRJJXgPJY48dfoERQRHDvBzH/qEV8h4cP1mOr+BP0DZlYVji4wQo8M1MCj2mc/l0TlP75j2qrDBgMH9cw7jZV0dxpvkrkeOH6+rUWJAORdjJ+gldZFGbjO3ZKTv9If+Mb4GljGsGFXGhPfMwgUEi5RxJ2MRG5sogdp12QXpHa7LNZLmayRoSStxnOocqaek06oANu31dyk76TIBn+vq7SthzRjC1nbScq6oXE1oxKSipJQMKvM8/B5yjjTa2MPfv7h3YHtmUItJ5lIbQP0/f+lFQWE096CdI5V/rvD3LqmXjxxNAE3vbbtQF4AlwUNruDMR3W7Qye7Ea4Ii7VBGyfVV9AAe/O5kV+EiP2xde7w7rgeIKBHEi7R2PMcbCJU6wEM2NgAouA8tIKpXKRcsbcPY0BbAcr0qs0x/AAw+4z56rPxUYUS7yFLmJ6WMWewouWx60Vybv/U8pTcYH+6Jp6/UkDHm3jwjDADPgdUVbTBfAUDUc5XG4DlxLe7jjl8aM+6bAeYq0MzEoF8qhDY2KIhWAJdxNODN59xHL1vVlaoox5yfnM9LKoeffidUWGlMXD1wvM6J5xvU5V787ipP6s3noP7eEtlSYjoJ3JPvqOOkbHYM+AcWFvd3xwViJ9Tb3/72+OWX/GqCBpMk5YuA8MZmgotgsL2zWyfrDPfKEhzglMuW0lGnDiCpLIFq2KyoGO6PV2o6/PkUgcDQVOAAzgCfHC33noK7Ho1KKYEq0xVjAYjhXZOIjz4dL5l2MPHlnwE++sk/2gGAHa62R2RcbLsJRwAsXm6WVqgCrKpFuD86e2kJvj1cjxWLdAPtA2Tphx457YS2oS/Wk+Ha9FMFC3/TJwPkXIdrqEAykQzvXqUK7ZemoC20z3vPLyxk5U3GI7eDzOB1AWSME/0WUFmZDQYF1DO2sM3nJEbtleBnpcZxxTQx0csYDS8+95+zSfCnnc32OcYc5+8aGR0U6RlpH+5pEhjHuHpojh/fZ/rNM3D3MlU+nMs4+l3LYPyY0tnfwHcQe5eTEK8LiRtFzE6cjP/0C7+YRcaoCzM9Mx1T/cnk8E+fPpPqGwKegANlf9FLJic7UcCc9wE+9nnm2oCZIKfMD8ABYDPZaXMzr6cUjnLJZGMKOBkUhU7q9xOo1lZW8x5o4AHwkuE6H4ALdEkxNqVKJeAOGPGTSpBswCK4XHFlqeLJ30eXluPMykrMzs3G5PR0LB0+HGeqjdAvJInqwQfj8OGlTDIjWavXKyn69JMxAJwtfQBgwuFTjsGM1OTZt7bqZCPOA1gsRQGoWg8fL9XtCwWmLCO9u5vj3MymlT4RaAFQi8ZhPLiv8Q1WN/QVQ2WANvl81DG7OzlGvCgkt3gYyqedtBvjT/voIz9PnToR62truc8tIJn0U2UQ+ZvvEvJZSnHkqrHaFjErDHc6ucpx1cA9uQ/8ujkctLlZtkHvX5WOKwUAn/d0VjQyqshUZJkIZnCa8eG7R78w7pT4OHHyRDzucZdlLIXvDjRdUl1jwD+IkLg/+2xRKL7gWQArN/NpxS3vfHfcdNNvBNUBAdakQtiH9tSp2rOUa2eCM2mge6ape9/p1JtlOEEN2EpbGBQG2C2ZULjhEvyUWlK+mYoTZIrdXvQ63Thx/ERceNGFCTaZLUvd+Yom2BkUvTftyMDoHuBTNr4GsKamp7OA28baWrZbemY42ItDhxdj1G7FMMqWfhRuw0CQLMWqBaDi7+Ul8gkm0wC1e2W7RGmRNAAPlyxcfsdbVwWEMUpAZL9Viq0RTGSDk7NnkntWXdOkOThOKivHYGIi1ggIV8ocgVE5p6okrq0+31o9etfy1xrhVqv0l+elXLW5N0CORa9XJI2AbLsohAo1VfYJkJpSTSR3L/9Pu0vAd7ZWTjUVOvYtVw4TZRcxVzJ8R6SJOKepKnOjHLX+TQotV3xTU9lGxkOjRSIhuSXWUuIn7fU7zbiUrNtx8bT9iXwHtFcCPl/+3T3ApBtnV1bjppteGR/5yEfS42dyMXEAfrl6MziZzEwWknmYlHiKAB8TlYnPeyQNWTaByShHKk977IILUpfO33i1XA+AZPLxT+olYwY7uwFtdIrtBC+8qBTfqoK/Bup2h4VWYC/Vbq+b2urN9Y0E/Yl+KdSWwNqfjOmpqXI+maxbOzE7P5eJZZvJRVPitx29KjszpYx7Ra5oQPLQ3KE4deZk7hFLzEKv3UAjHr9cM/TO3XffnasAjnMLSMaomXGbAD6K3O+3ZKcS4CzZy7SdscRDl8OHouD5qJ+H0oIqE/i4Bs8LqqJkL3ez1q+UUHrXO6XOvUqjZqxEo80U0VBPTZSSF3w3OE/aRxpOQJZz5/68Z/DemEt6+9B6m5uPyrHA6ArQGXiem8sAvmCvweL6tFlPnrZKffHs6BftNNgsJcSqAnWZRkYVGddzrwGzrMce/gEFx/3Y7WbZ171RKZaG7v5FL3pxThyoFiaJATwmFxNBLlnPD6qAzyiBq7YcEOBfM4gGIOiJpipkYyNlhfyuF8YkVOOvfM/z2BSdoj5D6p1TUGtQavek7K/biU4PA1V4Z1UfxiSySNjeMDflziQqDBw/k4qgdv5qCUIOhjEcDWN6djaPlyqBhGB1wEtvELDtdNsJwIwBGcUAGG2S2rrk4ktibWM9zp45k8FU8hkA9U9/+tN1Jc1sK7tWDYhHrGSVUSgTdq2yPo5jgCFCls4KgzFTYcNxlm1283aekwXpeDbkHPDiXlyf50p7V1fPVpmnJLiVFUWTY5dHzzhApxs7W1s5Bhg+AJV2mGvBeHGcMkl+uqrhefp8DabTd5VAAHNKNfeKbr+56qMNcvcKC/zbtppERXsEeksp6LiU50ddo916RzL64ubvnGd56QyWjymd/Qh9B7NPj6J0MpjYij/+kz+N17/+9cUzrbI6AYDUc7fgxM/VrmcysVtU8Rw7sTA/X9d7TzkcmZBVwFEPUc110gfb53ZCMrhr4BGQAJBchqfCpduO3eEguXA8PrhhqIdUDVVBTSiXlGPuln1U8RYB9lytUO65ogSo8yKfn23a2U1Ds7ayHp12Jw4tzGeQl2vVuvHJyTQ0AAvv0ablI0t19UU98DQElc6cVQtAzD930OJc+H1WPw+xD22rlascjAbA40qBhDI8aFYDgCvxDzZOcYN2aQ4VJ4AVq4Hjxx/JY/gcQ6AkUWNM+wzmEvcgECvNxLX0pDWWTQljGuxNJLWjHAfaJX3DNRPcM6BbJJxNr5z22GZltuZdGL/JeAErsUoxJsXkasA2KYNlrAzOqxZydalhVmWls8EYoZLy+8U1TY7jO62SaUzpHExc3Le9bgL+CC97cyt+7ueel0DE5CChignAMpfAKKAlYAMoACSKHUA61TIrK3VFS85T9eCS3qCcGazcX3BkwustSvswqZXNJa8fw9jYKpzx7MxsKl66XRJodmKwU8oFFDneKD341GUTjIxW9Cb7JIgW5Qbeer+k1LMkALTwUAGqhfmlPJe9S5PmmCzUCquH2Yo3N7aQXmOvFOQSABkPJZ18cegT7wHeUgiulDAABMbp+2233ZZjZ5IZqwBoNGWX9IXzAH9pIsssc44AqOInDWRF7aRBrECN97Ms8s5OxhcwSFB5tEEqRlkrz4c4hiCrp98alsxiwRvg5LugLFOANbjaVNc0lTycr8LI66Wsk1XXRMmq1bPnORcpawn4Gn/geLO4zY/gGNrDT+5tQpq8PKsYhAYcwz/Gz/gG33XG3qD22MPft/B38DrWpHT4/RN3fTp+/udfELOzc6U41+RkgpBejzVzmAx4o0xYg3dMrlMnT9YTTW+Xz3nptSb10y8ZpQAEfHkG6pDJzc/XoKb2Xu8yg5Gb67kKAZAmexNl8/PKKOG94/nrVXI9vHH6xS5dyAehdeDtp6fY3u9kAkKhGNCcD2OyPx1bmyVxh/uyAjl69EhSLQNiA4NBrnqU7pVVTAkiqjUXQFyZZOxhdzfB27r5gBC7a7lTFWPBzmH0C08fIIbzZ/9eDAJ9Mm6isQSYAHy2W6Qf0D9k3tI2FEZf+qd/qseG6wHy3BeuXw8fw17KUhTOXConn0u1QbocO/dQMjussqtZLakc4nOcAGMktNMALqu5jIFUhkdwdeUk8JqMtT0oGbEcT5s1RoV+6+X3yRgF1y7KoVN1QpyOAseY1yFdVJLLCOCXEhfGodiG0lWPlGAa0TGlc/CAcb/2WMAHsAZ7o/jVX39pbvEHBZA1b6oiaIAZQOJGJNYhQUpJcIzAZ3KvVY0Ufud8dc54snrfXIuJlIHKivZgfM2I5Fw9Y7zbuTl44mJ4kIwil4NymeyXFQQeOKWSAfsdAnF7lac6jBi2SikIdpCirEFKBzvFY02vdVRoLICBnbNw/ftTU0lHADJMfCgPVhOpeUeZUnHUesFw+PRTzhgKhb4zRtbs0dMFxBhb+k/FzMwN2C37ADNGHMdP4ih33XVXPOlJT8p2APrnK20ER3ludfKAqSsqjrGeD59zf2sMMcaqZIbDYrhtp567AJ/BcWr/Q7d0e7FX0WWCspw6bcFQq4wx25rjDKhmHKASA3A94g3q7/mO8W99a7Om0fjMoHBSdRjdKo7CZxgEg7Y6CRxHm7mvXj/n8JxQSrGv79raemZ5871ivIglmdTGGHEez28M+PsV/Q5gv84BfsT9Dz4U/+tP/0yCgIBIUJVJCXdsMpX7veqdMVn4x0Q8srycHioTP2WMVfVDQBAP05owBtIYcrxo9NoAiYFJ+WQ13nikGJPcD7fVjnanm/QLFQ5ZjaDGSWALgsIVDTAsnn3Zb5U7Felgt9OL7Z2t2EvjgBx1L+kgVgDD1ija3W5F0RTPnCAlqwLGZGl5Oft0+tSp7C+VQDe2N+vSEsoqDUTiAXN/QElDpzEA2AAgxpZxoY9JZwwGCTy33/7BuOSSS3NVcMstt+Q1AKtSrXKtLpmQOvLTp9MgcC2ugTFVhmrykcaFc80m5rPCv2/VlUbl3AFMvXt5fX4mvRVF6dQEcQOmjLTxGIP2vFeMZ9Hh60EbrE/qDTqu349F4h8VncP7rvAMBGuY9Ox5n3ONf9AuVlPcw754Du0oMQdyE0oVU2M0XE9DIZWURfzGHv4BRMZ92uVzssxRvOs974mbX/WbNe+bNEK1C5PgzQQE8K2SaCaowGAQVX6VyWcWqmAGkLD0xzDkhK54bvX3lvdF0cJ1DBTnDlutdm7kvbG1lWAzOV028F7f3MgkoDy2W1YduO8DLg4V0SYwSYEy1Dy5TE/vvly7Fe3oJI2DUVjfXKvr629tFFVJr12SzDbWoJTaMZXaeIBmKwajvVKrv8pezR23qrowGk6DlQAQ/Sj1awh4ziVwMr5QPK4I8Dy/+MUvpqf/nOc8J37lV381Nf+0l20Q+RzFEisdQBSwz3o6x46lx+rqSo/XXAkpG1dgjF0JhpaSBfLwGHMB1ZVF0mjV9n/QaRplnyttl6rx+dM2rgndovHW2HMs1wOs6Rf3Ydz4HszOH8rzjDukeqpRHVPZL9egne6EZqY2RpIxUCkmhUi/SqbtqVw18ky5n1JZ/laGKuiPAX+fgt9B7JaAv7m5nbtZfeC223ICSglccOGFOUEEA8ZILpaJbrVDqB24+AyGTk4myEoXAO54nCp5BEHOJ3lIwAAknNgG8AQgzsnA6spKDHbJGdiLja3NlGKmpno4yCzg1GqPSJsaJZ0DV0uJ53a7y84pCfJkl42icMGdFkBfkqn4126NYrS3k3RR6tX3hkkjkfBFCYg+xd+IHVR7zmZge7rskar3CHCp+6ZPjplGQH5ZiSIGwpWNpR2ge3jhuQNC0GyAGEaQ/XIBfUCUsSWYrlHUY1chpBHiORlbMLmK50NbCIaSicy5Zq1mTKXSyGMUMEgYbg08HL7yU4Bc7z3XUVUpY343WUv6yOJscvoYCd6TtuFaeT4Jf4cP5/dLCof3MzBOQlRVNkHDQlsd9xI7mck8CoPHTbkm1A3ePc+X77n3Rim1QFmJiBxTngFjNAb8g4iM+7TPAv799z8QL3vFTfGP99xTe2mA7sWXXJKTDs/JcsZMUDMS9YZU0pT67UUdAQjo7TJpOU9elb+lOFhFqNAR4KUkmJDKNDEi69RtmZxKg0IpAEAezTbgT6APsN8DzvEIMy4BSBBsJEg8nRJRjMBgFyqDMhIUixtEG+BPGeBuTHVaMd2fiEm4/24vDRiJRojfu6N2loDYphjZzm5MTk3GqF0UI7Q169BUG7gbVGSsACrGI2mgubk6EKnihM8LuO1l6QaAX0NBZVLGlfG7/vrr03C+973vjTvvvDOuu+661PObLQxgWjyO50XgGlqu1sqfPRuXXnJJPk8VLBkTYdOXyjjRFtqedFaVyGTQvgbm9Y16kxFXDSpx5P8zLlTx7TgNOgc+W4P6fi+kZlKhtbuTggG8b8A68yYqQ9KUCEvJaAz4vvG54yBdY6a2iWXEawR82qU3z/k8H8ptsFoinjIG/H0KfgexWwL+pz71YrtNTwAAIABJREFUmfj1l70szpwtASw8L/hgdriieJiZoCVdv3DN0BklE7QESQEDSvTCMwN8yu94nwlPIIzjeTHJABFAKZOM1tcrXpydsjbqCpSUS5iZm4uJ/lQmQ62zO9XWVqyubcSZ1dOxRfAQgM8A7BANYbQmJpPWAfhHg2Hu0LW4fDS3agRQ29GObrddSjFEJ/aGu7nDFTTQcLATnSHeLULOQieh4Z/sTsQhkow6vTiyuBj9Xjd2NrcjhnvRRy5YGbOUVPZ7MTM1necxbptbG3l9gr+tVic2tio1TAaUS+C5UC5lg3A2OU+DmCDcicuuuCKOHD1aB1QZe+gePO4bbrgh3vWud9U5Eih7Uh67ulpvJykvzfizqkCNIp0GyBdjXgqG4c2b4dwEcj1h3kuA7pZiaryvSkdDYQCWY7m+cRuetaUslD3ST0sby9Xnd6k/kYlqxGzYdAcg5rqseNTt8z0yEM29NEr8NHDtKorvY7N+Dlm2sHoaX47HGGC0GBv6qOR1DPgHERn3SZ/xenkBZKWwVScGw1G8+c1vjte97g9SmwwXrofJsXpFprqrWbd2CQoTOVo8aF5MWkCe95MDr/aUFURcinP/Eohci+FgN9ZWzwQuc3eiF8NWJ3bYv3ZjO06tsvvUduyNBjFsj5LSGRFg7VErZzdiF1+/RQplTEzPxLDbKfx9jGJmdi4Wl5bz9wIqSP0KfZTnJM9TtN38xhjttQj4ovJpZfYxweButBKEZ/sTMdXq5ipgaXo6jkz2iUimnh/6Z29vNwYEQ9vl9y6gx0pgNEqwH7b7sTdqR4caPMOiOFk4vBCEECgFsEblzXYnpjBQu4OYoG5/fyqfA2MKcDJm84uLcd3118Wb3vSmOqELw2HJY3l7aRKeAUBLDEZAxDDwPGknKxDLFOjxApgmNanEybhLrkRma4Pvio7nqtSR96yvo0ILsBakMYauYlzpSAOxWjPRb3NtLZaOYrCLdt62Ac60qcguh/ldo03e33r4gD3HuRF7xmAqcJfWwvDwHsdAk1155ZW5ITz3GgP+PgG/g9iNJuAnX14Nwote/H/lvrUEsiiVq+fDRNF74lBAIfX5lUwP786yCxnQW11Nr69pKPic4wQXz+W4hx5+pGy6sTdIT5myZZRzoCLn6uZ2bCCNHLZjmBx8N1pIsDujoF5OwnOvE5GATwJVK6Lbiz6A3+vFbgPwF7IyYknEUu3xWM+fqw5GrQR6oHiPn1VgOcsysB0h5ZVRqIwiZnu9mIlhLFCeeGY6KaCJbjsmkRISY6C5tJMVCP8oLdHuxSS7T1W7bVHfh1UKktFsG4Hk1JnvZFxhcWGxLirnWPIcqRT67c/49uSb+cd4UrYBOoLxRsoJAOqdm6wFIOIF5+Y11UYu0FoqYvzZpGSURRbaC/lT+V64hWLTu+d8V33GJjhH+g/Dw3eF9tA2Yzu8bxyBJDdyHvib71SqnFDwLJaxyJIHleSS5wgnj/3mPuaKlNVWP8czjUSrlTV5+L7RD4wf30UMIMaCMSNOQjs4F/DHwI4B/yAi5T7pM+HM9PCB1gxutmJ3sBc/+ZM/GcePl52PZufmai/dEgIqNlRRMBncL5ZJy+ThGOSLTtqkdAaFLsErBWCYYHigBB8z0WdYJIu9bjsmsr7LSnzlvvvixImTCbx9lvKTc7FHYHZnGK1u5L+vAvydQa4MgszcqeloTfRjJyf6MAPDGDE9VIOneorNR0ugdy8Bv52AD9gD+hgCzFEXm4J2n63ykJKy0ckOiqF2fsYKYHl+IY4uLcVkpxf9ditalHzY3MqVCJw6tNE8xcAG0GI7MTXB9o8bMb+wmLEIaCfADslo6tepZTQ1mbtUAXa5F0G76NpJmuLF8yBJi4qb937p3rjvvvsS/DkeT5VnZeE7KR7/Ls+rVCoFfA1wWq6B6wOQACHHAIztUantb2D3/MAqbePl6s6x9zi+Z+Z2ALYmlRkLyfyJXq+WVZ49czb29gZZqpt7GuylXyX7+ETZ/hL1VqdTl5LgewfNld/b6am4+KIS+DYrGUCnH3x/GWuknbRncXEhDcg4aLtPgO+gdkMPH48S0Af+P3P35+L5z39+TE3NJFfKpFK3zERkQpndKM+Kdh5w5zgAwqU6ShYzQZXtyakC+GrMi9wSy1OSZgDNvZ2dOHH84eRpqaPSm5qNNslOw3ZSO612P7oTnYjO8LEBH0imtvrkZLT7U7EHbUOyzWJZscgp6+F/LcBn1TPEEEa79vDx+LP2TqcdPWr/t0bRHTKKEZujnWSEkHq2qlVAP1pxiPGcmoyF6ZmUcbYA8MFOTLQG0RntxogSziMCxGxn2I252fksP721vROTs7OxvHw0HnrkkdhYOxv9iW69ubkBVwERiSbABg2BMc3V1Npa/N3tt6enSu0daDf6bQkG1TN4u8QWMCZKKk3WMjlK+i09egOnVC2tSjXzvkbe70dq2tPgl+C85zn2at75vnE/4xjq/Ym/aDRUF/FdNPfDWvYGyeHkqY/Ddwzg5hza4rk8f87lGvQHoOd7qkQUA8KLzxkja+zw+djDP6houQ/6TaBS/p6EInjq3/6d34k3vOENucdp7nNaKTOUXTbVF7k6qEoLUG6A7FWDfHpp4Li/K78jYKgnxzWYSExyavcUMBjGJhuMP/JQ8UQpvzszF52pqdjea8dWyiMnotNvx6h9HuAPdpHqUAIyaZ0W2ZeUSuh1s7Lm4SPUrofnLVLCpqf/1Y8UUkkqBw8fTx/gL95qBnNHw/TsO6wGqE/TaaU6qE2wkZo9rARgEAZ70QEU252YnZ6Ow/OHYp56/O3daO9uRXs4in6rGzMTk2kczpw6U+SN/clY39qKPjkG62zMvhZ9aJBq9QRQHTo0lxnGPCPAXO4cAMXTRXrIeCPnxNNP+uwhxhZgrxLQut0EN661snK23jxdXp1rq47R88YQE4zeXCv1432+zbEt1JkxEmodFfmjKiDbqnIJ8FZLb/B0wOoz4y1Fq8/v/EvqpYo1IKEEuDGAUJGAPp66KwdXH1Ja9AuDoLEQ8FUiMW6qxyzIlo7JOPFqHyDfAe1CbgqenHShC3YHw/jRH/uxDAKyYxRb0XFM8vXsrlQBpME3N9tAKgggMCGRrgn6SDKt16IUEI+d8wyQMSF5r2yMEbmi2NrciIcfvD/WV1fSuyf1vZNeOoHbTuyimWlPRKfX/moPH8Df3YtWm2qYWSsh2tMz0YK/7bRj6djRGiyZwLlMl9d9jO8B3j2F5Aql045Bu5X0EggPHwy10CM4SR35wSD2Or3UjWfYl7GDhx8R5E1OI5U88P+A9nS/F8tzk3F4eipm+5PRH0X0hxHdwV5Mdbq5wxZqIqSq8NibO9spI+UfY2wA3dwFykkA8kowyQTOBLVuN574xCemAYHSAfQpzsYKAPoHg8COXGjakatSV4hgJc+S8QFI3XxdySiGOMcuWllaoRlozXgQiiV2RasSpJRnmiMgJaQEV409qwwTzvgsC/U9VLZ41NlQzksb5P0BaHe2yjyLinrie5Ub3VTqL95XRMD37tprr03gZ2xMCuR7AZffLP6GSo3xGgP+AQXL/dBtPFKQCV6d1yfu+mT87M/9XH7Z8e6ZsAC+HhWTV96VCWg5XAwEn/GPSefkhvYwC5JJhQcJcBjEY9Jb/jf1z9GK2ZmZuO++L8fZU6cy8Yn2zc4eiuhOJOBuDQvgtjv9ErRtj9KjZlUQ3Q6ZYAn4ZJ2SbQUkdaano40SY3IiCNgSGG0GEr8qcJtKnOJFpmaHEsFo6wFbdkfqUKmzUGAxKgYx1wKjdrQJKmQyF29mZtejvirlisZOslxnHJrsx/LsoVim0NnkZMxhQMhVOHMypvvdWJiHgtiI7d3taHUnY3NrkDEXxjbtSrWPMOOJMqpO4pqZzRjM9Gwp1WDQHWDDw+d5UGxNfr6UIKAsRtHcC/Im3qmVLzLcEoxPCWuVN2BBvMyKBfQbGnjuwecZh6i8/LJKKjuR+R3TMeAn8QnOOb1yti67zD3pp3JhDAQ8PEoo9izAY0fumnLOqp4+qx5WleZ/8D6GkCJyGDs32OG7ixF42tOelmODcfT7nAFvKquOPfz9AH0Hsw8AJR5a8e534w1vfFO89vd/P1P1AXtkkhQ0k2PFC7JsAiPGJFCCxwRzWW9mJ3p03gfU8Y7U3QMITLLc9HtjIydfZromyKzHww89EAOW/a1SdbI/NR3R6T0a8Nv9QCYz6pTlfjLtAAfSRgAfTQwCklY7OpNT0Z6ajO70ZCwsHU6pKd5pyuwq777poYLHTcBH3kngcHdE0BaVEB7/OelmYflHxZMfdqMF4LfA/bJNZJqj/JufFeSX06Pb7sWITFWkjZ1WLE1Nx9JUP5anJ2Mi8PRbEYPt2FxfzdLE2wP25u3lPrq0nw1Suq2yHR/KHigODC3GmJLPrU5JtkJxgpeqhh2g52Wmrhr6fh/d+iABNT17avWwheLcXA2iJmIl/UZl0G4J4GpEef78bmKWWnxLG1h2wYA515H3N0agMcjtDCtKhzYZZFY44H69bLqOAwPFdOQodZpm65wAzuO7Z5Y33ynOR83EuDTLRfDd57tBoJvxwvAYuxpTOgcTJ/dNrynxW5KMWrlp86/82q/HZz97dwK++3xCqRiwA+Oy0mS1U5HLcCkejiuBv1IBk0nIZIJrVUfN4AEIygUtZ5zXGI6yTMDu1kbq1dGDLywupMe21+rEAC97D7BtR6s9Ea1e6xzgt0YF8CtZZnuE51kUNqh0CPj25qZjYXmpzhj9/wP4VQnNGLLHroBPsbAK8AHyAulFudMbtqM95L4CfAH7zPjlJ3VqypKg/Ddsl3IPVJ4cDaM73IuJ4W4cmujG0vRULM9Ox/xkP3qtUexubmVRt8msPb+XBeRyu0jMDd4yqw8UPez8VW0JOXtoLmsNsTcB5QEAUJ5Tqlg2N9PDZ+wxvmy5yEqC8gp8BkDy/Jr8vcZfaiZXR6NS7trPiAuUjeJLxq4Bcs4xf0PKhZ9cv5ZgVnp6FT2cg5HGgJi8xzXNP2AVwPeQVSYUGFnPc/OLCfoYLuM0tE9ZqjJQnA7GRGqSrTlpC1QWx/I5fwP8GAYC3mMPf9/A38HrCEJMJhL67k9+8pPxy7/yq0k28GVH5cDEdTNwJo4lcYt+HcqjLMlTvUAdmWp7u/5EP1rtUg+fpbQVIa1xwuRU14znqMLjxMlTcfzBB3OzEQAQ/nr5CPvabibIS+kglWx1+gExjoef5D/ndAH8QQZtAd1MzIl26vAB/MlDs7FwZKkud6yH+VVPvuHhU20TVU5ex6BtJmQVbh+vPaEbZU6MogOAlxI9luopNfhZM6SHXxK3yuet6PT6yNhLu9G/t0cZ6N1dW40ZvNW52bhgYTEOk09AqYT2Xmr/2daRLDBujxEgm5cVAMooqn0iR0wlTSZ4bdZGGICExlDhwjGAJ/QGz/dd73pn9oX3pe+yjPCJE8nxC9CukDKwOtGv69FblVK1TTMDV/A3Ccpxl2qy9o/GQEeDsUJDnyWpd3bSaFgIDqPkfrz0if6vrq5nKQb6apKfFBR9yq0cO+1YWy3ae2NORdL5SKmiiqx4ejo/R+7KjmRcYwz4Bw8n902PAaLBXkmy+cu//Mt4/RvemKUS/p/23j1G0vQ67zt1v1ffe2Z29sZwl7szXHKXkZYr3ilblMwsbUpO8lcQ2ElkQIECCAykICAc0bGkCFFoC2TkwJZhmw5JkxYty7RJWTRpSSS1XIlc7o3cC3dnZ+fec++evta9gt9z3vN19XComU0QoyVXAYPprv7qq6++et/nPe9znvMc7wGKXzqRtEf4HBOWCiHLDIULkz6SagEIRE3r164J2EMSB6AoEltby7oLhY6ac585fUb9UWldCKA98MYjAueTp07bOFewviL8vHh5U4QP4IPO3w/4OVHrHAcdkzer1qw+N5MAn6bVbnAWapE9X+oE4GMpQ+7Xwb2o9+5Lgpl3sFfxVKC+e/Zw7ORDrH10a3L9qS8KLAR5VwLxtJh9OkmSusBhc5Tzoq7B2Nrlmi03m3b3bM1qo46aqaOM4h5D3bSgMFJhEvdOiy5UHQtJ8jKKIrlIvAKaDz30kL5X7Blovv7FL37BVlbOiRcnSc+Cv7y0ZCvnz/t3nFxTAV59Bq5TX4Fz5gGsMR4iPxDGZbGr8lvkRVDxD0BXAJL8hsKlk0VSFFWtpmND5cOxBAyi/VJNBz+fP39Rkf7SgQMZ98/rorAsvnd+5x74gp1TIRcFatoBUDvAritVJPO/dr5TDv/PDf79R/dBQofPZPylX/4le+bZ76ooySczShivaAyNN34mRE6RlA0TqnBHZAEgeoIeIClIY2wmEq+PrTL0DscABEw2oihAl8jq0oWLSZZJmeTAfvInP2BXr67Z088+a1ao2CBXsA5ClzH6eyptoXQmAD9x+GMqbeG6FfYXHFArVWsuzFlraVHRbw81j+yRXdGxR4c/AficIuwUUP4I8PHNF2JxfnIgjtjw84Nc1CvvHU4ocxzovXI2UrkjZJxaTHKqFZM3sf7qK01+XLDCKGe53tAa+bzN5Tp212LLZuDwcSilgctO1zpbm5J7Vssl0TcYjjlfX5LCivvP4s1npm4CCoh7f/frXqf7wffxhnvu0U5vY2vDHnvsMSXvT5w4oe8n8i8hoQ3QldwxAT6fOMZGaO1jl3C9nDdkkhHds5tEIRTCgIiupaWXxbUne8M8LZRJ4fwZjVM47/r6pq6Z10LHQNWE6R7fcwQsUXDFZ+P87BSiajfUQxq/xaLddffdClamgP8fHUz++fnAcOYMaKwLfu7nfs7WNzdtfmFRE4WEHZMLAzUmARH7/Pxc1rs0/MUjWgoTK6IyEl6if/q9rMUhCbKVlfNWKhUVqYXzYTTioL3e5pYbkJlRRVm2n/0f/oY99tgf2/PPv2SjXNVGuZJ1R0TYRMI5y5dRy3jClkYlhRQZ4n4JT0J+Qv1oqeBFxjg7Zwt33C7goxsWQI0KKfTjPB/RuqSFUDBK7KZoXogMMOPDPxKvTwIXDt6jfadu4jGZCI7ksCqaZdPs4E5uIrFP6WVw+unHCZEPOQmlkvNDG3e7Nl+r2v233W6vm5m30eq6lfpdK9tAnjsb22tWqpetN+xZrzO09dVNqyKRpUF5r6tFSlH1aGyzrbZtXlu3dqNpf/G9P6pir+defMHOXzivZDt8NsoX+H3GBEAKrx96eJc9unEaj3ABjWCAnAI32hdUwLZs/Y73Go6of9ITn3Pw2ij2Y+zF7+QsaqnvLK9hZ8ICod4E29uZemdhaVmJaqJ1HvQWCHko9FXkG+J6+Xy4hLZabe1IGbvhlImVxasnXrWlpeVUd7EnNPjzAwbTT/Ln/w6AhYDeY499wz72sY9ZoeQ9X0NiKa41lxdou2dJXhN6soQ+ClVCacGEgQ7QVp8EZPJpYREAFEITHVF+/H3l3Ir1QXIB58AWFxv2Mz/z0/bVP/yqPfud79m4ULORVa07St5ohZzlSgCt+9KowKpE8dhIVat6DtpFP4/VyrA6N2sLd9ypY4PSwXiNz6OIVNF6olsS4Aff7tsAB3z+calYGhCdc488SZtTIdaeR+L5Q+LpGp1sSbB+AYcd5/1v+ohEL1dARDwe26Fq3e5ot22+XLJabmTsQYaDHRvb0HoDFlASuX5mTMiodqUhOFSNJJyb27KxkCtnp2evv/ceu3ptTT1xaauIuoooP1QzLAI8GA+MBcByMHCr51g4pebSbssVVNzTSLoqqmbBS8n7yBXwHYQaJnz2OWYy4RtjTJYfzWbWnIefWYSib3EOq+tiMdtlslDcd/SorLqDEgqPnejIFkns6KcbRVeRL4A6mqp0bjpCpwfs5zvg3LLZxz72cRXizC8uyawsAF1VlF0HeCbC5uaGoh/AWr1GsTFeXdWkZwcQTbgBUyZlDm/67W1ZzLIIRNUjkyvK17k/LAb4o4yhakRg9+3uuw/ZX//r/5UA/8knv2tWqNswV9kT4efKRMNuNIa9pEAG4E2A71nSkU6JgqXUbtviXXdZiX67iYMG8JnIituCi09f2mSCladyY+wZHPAHrDPi34n43WBNa0IC/GzhSNy8ipRYUJLPPMeCe4PXAvhCQN9xcCX5Yc9Kw5G1Cnk7MNOyuw4sWoUK4n7XttdWbYZEb3IEBSyJxklWVisekfO5kc6qWprE7IUL9sYHHlCkHMVNfKfw+yR1+QxeEb0jq2JAsV6n3eMwK6TTwgJllKiTSO5GEKHPnRqmhMqL48MfP3YGjC2NIUzO2u2sA1bQhlwHY5BxxHMcT5IW4O8Nhmpewnn5ni+cP6/IBqVNKHyC1kFrj04f35xXXnlFCWz+cU4SwuwSuAbG7hTw9zOaTa/tpncAwOn1+vazP/uzAl1sg4mMQl4pXX3JbQ+YuHi0M/mI8ryheEuTg8kNvwn4ExFGFeio15X8kudCp88EZYGIRhOcm0mH9a8SoSoG69ub3nyf/eQH32+PP/4n9sQTz9g4Pwn4AHzBCpWCgmMmJ9gO4IuuQGMv0Hc6XAlQ4v1GQ4Bfw52SIhrVHzjlIMplb641US1JdSNKwhcG7YIU1TvQu8HaD7jd6bzithPgx2KA0gkjuHEqfNtzhusSv1pw6A9L/cFgZN1Rh1g+7XAGVhgObAGvnnzJ3nDwkLUwmxvjb3/ZRjncR0t6HZLOcqkqnp/vlM++3euI2qq1SPz2rd1o6PuJ7xaFCt8ZzVUAPfIzoYN3WsYBPxLgwd+HUmeSD9fOYKfjctJ8PqvQZveIeVzs/FicQuEDD897ct/4OwEDYwYQhp/neXJAYfVcqlRVPxAgzXu+8tJLKsw6cPCgVDcEIZEv4HdeC33FWI26kLCPZuGBcqR3wJTDvymsTA/Yr3eA6O/MmXP2oQ99SABYb7aUlA3jLJ7DxyZkkxTlRBELE4SJx0IRIAB4E2GFnfKllXOaWBHBcR94Da+NrT4LxcULF0SLYJ4GUOcLA3vHO37I3va2h+3pp58V4A+tqgi/NzKZp5GMhcPPFXH6VJmUomekmUT1mK/JSyfR5ZIwVqs2d+ed1k4NwkU1TNAOaoY40SPAufVJwIeL9m+TJUTOmdA6E4A/+XodFwndVNU8SeiwWxi9FsBnp9KDtsnbuJy3nrFI9k3WnOwgsCIY5+xApWGL5bodmpm1cn5g3d6GunPxd24gdFB3pyM+XM0gi/gTDazWatiVy1esXq6o4pnvH2UKCz88+Te/+U0BK2AbEl0Whti0BIBGghWgDS4e8A3ahiQvC0ZQQ6H24u9ahBKt6Fbb0Eeu02cBCQlwKL04D8/F+XlP8jlXV9eksQ/uXvLgjQ07dPiwAJ/XTyaSo3KX9+az8veoKwitP6A/Bfz9imbT67rpHQA3H3/8j+1Xf/VXFU2VUeAMvWQ/ZJi1ujejBsgoZOH5ycnHxGeSEYGptyhdsNptKUNe+M6ze5JvnJdJzBY6JHcUWkEroAgCXGXHUBnbj//4e+wNb3i9Pffc8/bEE8/aYFy2ca4qlY4DPhw+ap0JhU2BRiLFXcCPlIAKnMY2Lpds5vY7bG5xQTsKFqpJwBf/fx3gs4iEbNBlhE6DWb6YGauh3HFzh702Cto1JNBX7UJamALgpOzB8+dWI3yAUpr9oVfsksMA7MPeYWfHKoWyFTt9my1XbaZctTsPzFlpuGP5IRmQvNQ+Fd8Wyfpgs7tjG90dKzWqttVF7lmUwRtFcwAdUT4AyCJOBAzFQQKXXZ7AVcVVbnfA75OyzCjYmrynPEfzecZQUDb8zMLBg4CBB+cNs7ZJZQ1/i8RwRPCMKYIIHgA1uRTGLdfOOIvxC+hfW121ZrttDzzwgK41evRyLdEchoXiiSeekMU054XOipaeU8C/KaxMD9ivdwAw+qf/9JP26U9/WgO7D9hXKop8GPwMchK7dKDyKkV3s4xJGQqb0NcTEYUKQlTOhfNZAjhkmABH8MNM3JMnTjhw4NY5GKmJeKNesg/85R+zg0sLdubsWfvaH/2JDYZFG5hz+D31qfVcZ67skj14ZAC0UHGulcbi1oNGKSglSqQ/xLBsackWDxzIokjAIfhl0UKyavbnKOkX/QLlE+G6diLJUI0+rdLdO70jlc51OVtx6KlAzen/XQkOxVtQQ+wWrn/cqD4gE+3wYfglo5H43Y3ZivgMwXixG7CxzRXM7pht2mHouv7QeuubVtbfR6rIHeZGduXaqlWadau3m7Z+bd3KasHorQH5R5QP+PH9/u7v/q4Wd75D8jLezNxzAtB9AGhE8qrCneiNG/eZCJ/nAWoolODluQeRTI/XRtQP6Ef1K8+FfDKktSwO0dO2PTsnahIpZiwe0dDkW3/8J1aqVtQOMlRCR44cSe6hHX0ePgN8P9cX/ZsZBwQqU8Dfr2g2va6b3oFub2C/8Ru/YV/+yle0hUfdgFslj0iUbW3vZC3gYmtNApfJH173gDuThF0CXC80Ds8Nu879M3nDsIpJGTsIEm1nz5zJ+N9xkh6222X7z//qo9Zu1e3CxUv2B3/wmHX6JElrDviU7gOcRY/yA6BFtFScOsBMa9xFez4B+OWSVecXBPghk7we8Hk+yvG1q8GyIfkNqVWMANoBn4IsFgXn8x3Mbx3wPWn7gwCf65iUdTqNlArN4ptNnnEAqPz3RWy5s4+hXhrnrDro2Hx+ZMvtWZuvt6xdKlsjX7Bcf2Dra/jl96zRrFm5hg3ztl25dFmVs1HkxGLMz9GXmAgaUMRvn2gfuwF64FLhevnKFX3/fN8hmWSHhHom6BsVVnG/UqFWADzgSuAQhVoEA9WqJ4QD6J0+8gU5dpqxiDAmkY3yf7M9o8QyCxPXw06FKD0sj599+mmdh/7A0DuTFCbXSc6AB3QlCwmLA9QjC8gU8G8KK9MD9uMdABgoQf/oRz+qhJSsZqE5Uocg9NqtZkse9UxedgCnLBgZAAAgAElEQVSrq1c1UaL0nMkflbNMPCYbWuaXXvqeJhtRZBTiBJ2DqRVa/Nh+QxMomlMUjTxyYLNzdfsv/4sPWLlE8cw1+8OvPm4b2wPLFRrWG+dth0QhihrA/jrAz5VLLg/kGABfihaXxIzKJStjU7C8nPkDqeBJdr6e+A3Aj+dIjKriONEu7izqLpwAKyw6/ys/nDpkTX7fPzjCvzng32jcjLl1XIKM+uUOrX+u2PRuXAMtPr7VKI4GVu51rDTO2WKjabcBgK22lccj27m2ZuNBz0b9nkzYKrWSNap128Gzp9cTjRP+M+EtHzLKRx991L70pS9pcW80agJUai0i0RvcfeRqRJ8lTr9Zq3uHs+FQUXRYZYffUhRrMc447npdfhzP5wOQGZ8cy3tw7Oz8gpK2k8/PL8zb4sKivJoAbiqUWaR++K1vzapt+Qw0K4f64fMz5mPRYJwSBE0Bfz+i2fSabukOrJy/YB/5yN/SxCDaRq5YSY00Qh6nKDRFbMSY4XzI/4AAkyR8WYKqefmll+wajSgKrsIgaotiKxYFwB8gYBLhtyN2hiiQfrXjvrVbFfurP/V+q9fKavf3R499y66sbpkVm9a3gm0j+wPwK0VVYYZHi/e19SQeuYBhp+csiiJgc08dNOvJBVHrQLpTihRTX4BJGmIw9ryFFgJ2IInSyZqaK9J30FdjlOukPrcC+K7v3/u4PrpXhA9dj2yfDwXIJ+qGz4ZTJ6eh8Ivr8MdYC6mKkUl6jkY2W63YodkZmykVrdTv2Vy9aiUbWwfufDRQbqMbVbmpAjkWwWj9R3QPGBLdE+0fOnTAXn755axVpa89OX3vwbfvKpNGMpkD1PlHVB4SWcYUFEoAN+cJF89YeMLGg/MB9i4X3syquVWoVW/Yodtu0/szruNYqMn19Q2jfwMLFWOXc7zvfe/TNfAZUOKExDOsvCk4PHv2nHY1U8C/JWiZHrQf78DLx16xX/7lX8kAHcCHAgnJItpkInwiIiYmGvNoUMFkZdKwWESVIxMMThbVDUnbUs4nLJMqPE+iRSKTkIgQwMj4aiwE8mOrVvL2/p94j91++0FVTH7rm8/YqTMXbZCr2Shfsi2id0CNBihF53MVocPjA2RpQRlsd/YA/hBPoEbDZhYXswpg97HxKN999Xd5fH4mwo8HgC+6RODr1I5UOilhO1DO1lspxuNmgM/xo1stvNLpPVcgCj8tZNcX5mbvzx9UXVewQrGgSL7Q71qrkLPlZt2WG3WbLZWs2OtaiWR5PqfvLc/9o10j7SYnmptE8prvHjkknDa7w1KpoMiZAi2OCTfVkF1GtB/BAh2y+Jm/Y1WNFDd2jqGeCTsOzieRAMVyKUkMTROWxownfo6dpCifQlFN3Qla+G4JRIjOVRCWz+va0dzz78LKit17332ibVhsyEswVllIkBmTu+B/XjcF/P2IYtNruuU78PQzz9pH/87flYEaEXGx7B2K2GYzacXjmnuMMODpdxoRFn8nQgKwXbZZka3usZdfVvNoHQdt0HHNdQA+rfnwbmEiAhb47URVJkiG9JMOsu9+58P25jcf1Xs/9dRz9vLx09YZFs2KFesMhljlOOCjzAHMAvCLBe1UePQBfLjtBIx0zLJ63doLC1mlJmAd0Sd20dcD/ijnhVskB+WYGb4x8OBYK2DPAPCPRwJ+1RLsZlM9+qcOgHaIKbGbxd/Kve4uIh6678nGZt9lPOvUlx8V2n8tfqEX9cDePwe7Gro/RaJ4NLTcqG/FQd9q46HNV0r2+uUlW+B+YW888n60UHtU4+qeShbp8kqnygZWrbt0l53UbYcOSYePVJN/jBPGBOcJiibkmoA4Y2Fr3a0ZeD0gG26VQeVwX6HkQnIZC08sAqGY4bWMUS3Mw2HWqxjxAfJiQJ5AJcZsNG4hkOEaCRQA/auXL9vr773X7rrrrkyKyXtyHP+zCPCeU7fMW4aW6YH77Q4AXF/9o8fs7/29/0vNT7BIrjfqKsRqt1qywwVc6JjERPS+ns0EAmPr97qiZKKLEZjChDj16gnb6XYE/oOdrhpwEGHRbg+AIqID8JnQp0+ddjWNQJeiK/fKz+eG9tCb77dHH32fnTlz2k6dOWOPf/NJcfijQkrcUi+FJLNEb5Si0pXIDGWQqSi/YuPeQO6bohewV+bv1Yq1FhatPdt23T9rRhmDsUHm90JFrStxUOC4NYD3DfBko7eGTMe4k48rdPB7hxqKxK4WCVKpHoOzsCl/qTaFbuscVbpOG7FYALJhnZmQO72XksfZ4pM0/rp5E6NrYnshMY+qh12G6UmKsRUwjRsOrDDoWaOQszsWZ2251bRcv2vDjU2bq1TU1KTT6dqgP7Rqpa5uT+wu6LqFFLY/6FmukLNDywfswMKyPf7443b06BH5Jb344gu2sYFxHm/rTVrca6low9HQRrx3Utrg+Im/UKxZBB+RNG/QixiKKlk1IyyQY2tqsFKv1ZScnZ+bs4sXL9ns7IyO7Xb7MgFkPJJs9mClrMVhbW019bzt29ve9jbZRxx76SXb2Nqyhx9+WEncaMrD/+xCWXjCpG1K6ew3JJtezy3dAYDrK3/wNfvNf/gPMz11lLpPJtqi+ITJw4QNK9qrVy6L0iEC53XVStkuX7yoqD2kdLTeK8KpV6tSPvSRJxKBl0rS6585dVrt+TDxoiWhPOZRbxRyduS+u+2DH3y/Xby4YhcvXbI//PpjNs5XzUpN6wxJABZsQKfZ8liFNsJINUD3RiiK8ocj623vOODjZQ/gM3nbbVtYWhT/T1ReKJddI69/YOKuQmaUd3W9A7K3zlNryGhxKKTy6J3mJh3+npQyo2TF4BiM9QOKFSqBfXGRPl2Nua5T5HCMfB1S1VhKFLuHcpJk3tK37H0FWHIoDvNsr7+X7CZGfdkz1IsmLn+2XrXWeGytfuQ/clYq0Du3bv2uA35/1JeUEwtrwJ9uWDO1lh1YXpYiBrdNkp5E8IyFyOGEUgtARsYZNMxkf9qovuWjuUU3u0ZvqkOkHe0GtYmZ6LAWiVsicnj37e0duYQGnQPoE+lD9Z1fWZHkMvx6UJNxHLvV7Y0Ne99f+ks6NzQOrwnw57Px3BTwb3HgTQ/bX3cA0Po3v/sl+8f/5J8oKsoiruFQEytAn/+jpZ0UL8kf/9TJE1mXIhXRVCp24tXjUjUwmVD9QClw3kqtakvLy9YdDrQARDess6fPyFdFHC7hOtWr9Got5u3O2w/Yo4/+mLperV1bs9//6tel1ClU29YbFW04xBu/a1bOyQwtHCC1TeAa8T7BOqKjphWyVojus1Yp28HDt1mxWlHtQb7kjcf1EMZ6ElXcfm7khmz6nWt0sEn+X+klSbufM+uos5VLNgPwU2bA3RaVcB1KN6+FoJAUPumE8topsCjE9XBBvpvwkHlvcdfNRtWNAJ+dTW40lIqqlB/ZiA5j474t0Gyl0bBZdkOdHWtUapYfjVxGOaCPbcc2tres3mrIiI1PoMi3VLFWs6nKVuwX+H4BR0A9zMkC+L0Ia5QV5O0NKDwYiOcmP1tUcGthTQ6ngHE4bTIuqRcgh0Rg0u+7YxzHE2yQ9A11WeSc+J9mMMg2X3zxRXvim9+0O+66S0VZUDhQRlA/k01SpoB/sxE3/fu+vANUmP7Ov/6ifeITn8gSZlyo666ripK+vxIyDMLG9uILz2fRG5MOiubE8Vc0ycM1URbFyDibDU2qnT5WDaWsqcTK6TNOb2CnQPScnOKLhbEtL83au971I3ZgedE2tzbtG3/yLTt59qIVKy0bGG6Peetgg1yGJyqKT5cKPRKvoo6KagoyHqhligOn1Cw5m7/tkDXaLefYAVKiaocI+egH304hGMlCN2jzRjA8sJbefTggE5T3kjRSqkmSvFllbqKFtGIA+KmfblLWyDKZR2oLqFzAbllvtNS6vif6TcfWXsBPUT5VzUNyEwA+TVa6ZoOelQtmM6WyHW61rV4o2lyzbr2Na5aHTzdvDK/FvN+1LkVeZaw2etLtY7THd89OEFqEBC5jCa1+qG/4PF6JO8rGVqh1IqEa1bOhvIpAhMid9+b+R20A5yPJG772AdJ8hzTy4Vh2BgQfROuMQf5HhBDNT3AF5dwsFE89+ZTopx//iZ+QPJNENO/JokWiFxXPFPBvOuSmB+zHOwC98c9/+1/Zpz71qazHaZTAO+54JSRSNrhctrRo7JlgJLGI8HmEh8n62pqdPnVSICWlBxOz66oIgJXoaxtuv4J5V0mR08qZs5lED8AH86TaGHZtcaFtR4/cYw89+IBt7ezYS8eO25PPvGDjQtXGhQpFtNajfy1NvomcoXWI0hU9jy1HT9diSV2hRjL4cv8dl/eMrTk/p+5XuWLZugPoil11DdcivT2nLnpPVnm8pETt9RG+l/w64NPkXNJIKnvpgUukHzQK18mClIAcQIqm5nDdrsBJ9E62m5APc1oMgtu/9RF1Q8CnVRgP7lUfE7mRFclVjAaqxgX0F5p1OzTXtnxnCxcjIzWaH4/EmdNFqzkz646ho5FsGIjgI9EJqIbsMbxxoHniPjabdX0HLBZBzfB6IukowFJdSLeb6j9W9dqwX+A1iAB4QMW4585Yi4jvRgla3Ao5CgQZh0ePHlViltqR6GPL3xmbcPUc893vflf2C0cfeMDe9KY3ZYWDschMAf/Wx970yH10B/qDoX3qM//c/sVv/7Zol2grx9Y36BwmnfxQaEqO33yhqEnNVrez49p9jmEiAvgnT7yadcfio9LoAgBrz85o6wzglyre4Fxdsc6ctWLe2w0G4FdrVet1t2xxYcYOHViwH33vu22HCtC1dfvDr33DuqOC5Us16/THygmoa5cAH1+d5LYJkMlUq6LIHJ93pU8zG4OxFWtVW7ztkDTbm51tzwOk7wfqBs5fydqiUwjuf+P2y3pP9bSNL9SP5fUDNSnHNwff/iTZVA9ep3Nkn5x4dRUjQe1oDUqOnUlvz73mbeK9sqFzAxfNP21Y3ZjSoXrL8wG+ABHtD91ymd4BLLzDnh1q122xVrb5St7G25s27nWtt7Njtx2+U8VNL71y3FrtGclhiZDh4BkbAD4gDD/O2AJgpXBJXaWg6RgzAepBt4TqhvEnNU9yvCTIiMKqOA+ADyUTlGPIOl2e6bmWoBbDpoG/Ebnzfrw2gJ4dCccjM8UZ9OmnntIYfesjj2g3QXKX57X/m7Y43EcoNr2UW74DvcHAPvWZ37LPf/7zArOwK2aihdlU8K7RaxSDs/DN2dxwe10mBH8/v3LOrly86NRKqlyNRhe1Rt3m5uelnkFRI8C/umorZ8/KrAs6SGLDPHrxovW723bwwIK1m1V773veJWzCs+Yrv/81W93YtlypZgNROkN50gOmLs9MDVBoX0hJPw6NLCgUakHriDZKiplS0eYPHrB6e8Y6AxYE+HRyFEhGE4cvDni3ZQnqGflyitBPlIvzMEnVQ4RP0taN0oZjTwqHkl/dtCSrDJ4HlU64cYYxglfMegVwfJ0qH5vw4bnx1xz1BNlftbCkorPk4+/ncWorEriyfRsP5aIZqd18r2vNwtiWakU71G7YTDFnFbj3nY70oADsTqcvq2kaoEx67xAUAPhcD2Mo7LHZ1QHe/T4CAHfGjEpavOdRfcWukddR3LWzvWPX1q8poo8GOtG0nGN4X6gk3iuKuFCasSslictOY2drS4ZpXBPjHHpGDVAaDaNtJ+dAHnzb4cN6z3//la+I0z965Ii99y/8Be1oY6cwBfxbhpjpgfvpDgD4n/7Mb9m//J3fybbLkQyT2yVJOmR5iph84iLLZNIRsW2sX/OoFoVNsWCnT52y9TUvUAlqCMCXXL5ckrwTLr+YOPyI8AF8j/DpXuX0zHjQt/nZps3NNOzhH36Limh6w6F969vP2Klz522cL6mh+GanJwoFVQ50iACfwBUbYN656EVYw/7ARj2alqNO8XaELBKtxXlrzS0o+chugefclMsjREV0xOvR3ATNvBQ6qfAqQ+RIqnpEzjV4JS5JaI/ypcqBL5cXTET6I6NPrtKY3Ku0Y1BiMrSWUuqkTlt/SnSfXeMePb4retyJIap5E+DHYIQukmDf+whzceQw8oOe5Qcda9nYFuslee23SnmrFYs212hpdyDOvkNepphF+HyXcOVw8oA70TQqGagS/gZ/vrZ2VdE394TxFVG6zPqGQyVMOTcLR7TODCtjgJ/xR+ARBX0co45XhYIop1q1plaKvEfsDrZ3tpXTIbLneu6//369F+OQCB+xAUlnFpdLFy/pelkUPvCBD6gRCosRC8oU8PcTik2v5ZbvAIlIInwoHcAikmVMGiZVKHOCg2Vi1qE/Njc1OdavrU2wDDmZoG2uezFLSA7V3Bo7hnLZVRKthgCYY4j2zp89J6tcuWWiBHGEBfONxO2dtx+yOw/fZkfeeNSubW7YmbMX7NnnnrfuMKd2jFvdgQ3U0NyVLeppG86Z4Z6JWie9B83N8/j1JNF3pd20uaUlK1ar1kMqmQGyq3GuB3y4dPWkTXUDbnfsEb4regBWdOXeGGUg1VFS4ehkfozOnpPiXouLxKQTSWAHfgdof7ddOeX1TVqy65xozTgZ4WfNdnc/0ISAP91wt2XbTQizC6HWgCT7oG+NvFmrnLeD7ZbNN+q2jIqr37UBnarK3iAn6D3GDXUcGKmF9p0FAHoHsCXav3Ll0q6XEQoqCtiSwR7jDZUYQM2DyHqXmyfoaAjcFSTkvcaD48NCwS2Ove9CVHDz3QDsUDicl2MBdygcQJzzM6aheyKhy7G/8fGPS132Vz74QV3L+QsXpoB/ywgzPXBf3QEi/E988p/Z5z73OU3MaGsXboVcbKgf+BlQRtsMUJOA295yG9zwS5kEfK/QHItGIeouVz0ZV2nUFe3zGvTbK2fPqb8pPLv4dXHwbuBmo77de89dasbxyCMPS+Gztdmzx5/4lq1tblul2rCdwdh26IgCVVKk+YmraJQIJcqH0kifTcnb7kB+OC5xH8lZs720ZI2ZtqSX0dIQWkeROB8cRU1E1gnwk/mPf8ZUXZtF2Dk8eVKEb1g6O8Wj3YuOTTRLfve1XkOQfP3lnMDxierRK/4/AL64em+A/v2PqN8NiinV8CbKCkmmZJlUUo8G1i4V7a6leVtqNWy0valCrWajZr1Oz7a2t5Qkj50R0TnjKiJxkv7yTrp61VZWzip6nqzg9TqHnHaQgDwLA6BLgMFzgDO7BsCdv3lHLJK0vayZSpxzMMCUranggj62VAAzJonso5NW2EOQmKVeIHIE5BHCGvkLX/iCvXr8uB194xvt/e9//9Qtc18h2PRiXtMdQKXzqc9+zj7zmc9k/vRqWm6mScrkYxIwUZhoPtlmNOjhNLsdilu8HSLHnz1zWh2FIlqTGRmNz/Ouw6e7UqVR8wQwvXKxZjh9xsZDPHCI8nI2LhRtNOypFSBal7vvOqxmHG9+8E3Wmp0x7Jy/9eTTdub8BSuVa9a3km136Nk0VtKWBUNRHdp2AF9SyoIVKcJC/pkAH1CCa2ehqMzO2uyC5xdQ1xC1K2mrqti8+vIKrFOBVVA6UvUk+gS6ZBLweZqq29GY4rBw0/TonoUGvyDF8Egyx+QVnNKZjNYzwE9++8G3v/YIPxqvXw/4E8b9kzRQdhFpl8MqiIvqYGCV4cCWGhU72KzZfLVoFT5dr2tzs/OyEgaUuSf0Ph7yvY7HGhvRuJ4xBKBevXJJPWcBYsA7eiiwswSICQ44NnJEPAetwriLqD68eMLTnvvPa/z7YezWdSwRPNJQno+OWUT/cex9992nMUzEH4ofPsvb3/520TosBi+9+KL913/tr4n6mVI6rwlmpgfvlzuAjvxf/M7n7ZOf/KSanoTsLCicAHzJLHs9baErlaomKBMPlU5suYnAzp09Y9ubm9lWXVG++pwWlKhVkqzdVKLMC686dvbUKXmzEIkj41StkUvi5TAzN9uw+dlZu+3QQbvv6BHb6fTse8eO24vHjtmAwLtYt50+VgcDy2GvIG4+qXXUEMRBrZC8dcY9EpMOrtgqU+KfrzdsdmnRqq2G4aVDQVo+X5T9gxaP1OWL8wDsNwJ8V+z4oqDaqJSoRYefdcOSLYOaKIrOkfQfRc8YOereQi5fDXaLvILDD9roRrH6D+Twswjf9xc6taw2k+nmyLuZ+euJsn2Euutn8mIe5tQesZobW7nfsUp/y+5enLND8y0q29RwJTyAalX3Y4J2kZYe2WankyV15+bn7GJqjBN9kLUrG3kxVjS4jybmUDCe98hlKiCSsewWeD6SuQQn7D6lrMr7To9/QSe531M5610b3bSI+pFrhv0C1M4P/dAP6TmUOSxKX/7Sl1QtjqvmFPD3C4JNr+M13QFA5vP/5t/ab/7mP3BePZ9XYpUJmoE/FsNE6qNR4ubNLl++JL+U4QDbY09yMjnPnTljvW5H9gFQNG5R4GEsERSA32y3BPiAKc2yz5w+rUgfsI8UKfFwAW29Gl+UbWl5yVqNuj38yMPW6fbt0uUr9tQz37HNzR3LV1vWGxZU9SnWIql1dikYNxUj+i8USvqZBK52FFBICMnZ9s/PWnNxwYaqRxpr11HOF8VP09bRBS6Aku8ABJDRyBUIT7JKfVyOU1LXE6/xT175apHo3L0WNuEkxyd6RzL7LHPrq4cOJdnsCK1CrkDlTBbKieKXieVAPyYgn3g67jZfkNepsQDwXtHZKzVRCc0OuxLkmslfv9DfsVaxYMuzM3agVbP2uKvuWoP+yA4fvE0+TFevXJW9BX470D0EFRRsLS0u2Plz56xY8P60RNMANTuCnR33tecBIBP5nz59RjUg7BoWFhbt9OlTsjBGN09OiaY83FPoJPcqysnHJyp22V2wOLBriIUDmoj3CS9+zv8jP/Ijoo4AfGgjrglqh0WDhemLX/iCPfjQQ1PAf00oMz1439wBJsmX/t3v26//+q9nHH692fBoczRS5ESSjSIqJVUTcDMRkLrJXVO+OEVbXVuzc2dOaxEQfKTIGsuy2AXEBIPaofCKczLZwy0TMIX+QaNdpNhpBA9btuXlBbU9vOee/8TuvPNuW726Zi+88KKdOn1ONgvdUcl6o7707NLjs+Ak+aM3mnWrhVKxLJ4fzpeKoTxWzDLSKVqx1bDGgSUr1Cvewao3sEquZGWZsvnrhc2KxF37HxG1Pu8E8OJLH+0O2RGELFNtEOWqOcYBSA9Fo+lecQ7lEAL0J6we8qPIJ/juYRfw9yD+DceWfIH2uKvtHhaU1J4X6gLSkqBVe3enxFVgx1DkfKi2qlW7Y7Zht5d61kJuyyJZqVlnu2Praxu2tbNlzVbT+mMai7tfP+qZohVleHbs2DFRJgA7kTSPkGsCujyPm2UICrhfgDPjEtBGXomVA1LK0O4zTgFtxhvnIKkben0vJNwSLQmYyxlUOYOS3XvvPfbWt75VyWXJNLe2FKRwHhaNr3/96/bUt789Bfx9g2DTC3nNd+BrX/+G/cqv/G+Z9A3JJIEgk47JISVEamIRW24mGhGT29cWZGcMzQOHD+DH9pyLyee8s5X8dFIVJROICcWDKC0aXjBhKb4C8InwlVQtjO222w5YveET753vfIddubxq586t2FNPf8esXLf+uCyQ7kNNAJKpCMuvQ765il6Z1HTIgv4xqJ0R4OUSzVG5aPWleWssLCiCZhdAb1h2BKVKaSKad9kloD/5mAT81DbL65rwpEkc/pjFTNp8+P3ki/anAf6EBDMAX315/0MBvlokxrbAFTxuNc3up2BwajkaqpRzdmSxqYRud3vHbj94yDZRwmxs2my7LRnu5atXbLu/ky2MjUpDSftJAAZ8EQOEjw4ROlWxAH7kAAg0UNJcuXrVNtbXNdbCBC3skVkQsERgjPFzJGljnOGrQ9ACt4/9A4sCwM74BPA5D7/zXtgucF0sAvD3v/d7vzcF/NeMMtMX7Js78O0nn7Zf/MW/pUkGKIsSSVI4flfzknI5S6AR9RMdAdTQNlAzocGeBPyIHOX4mGwaROk0m5qgTGYiMZJka6urmX7EI3x2E85xQ68cPDhvc3OzsjjA1KpSriq649pXN7vWz5dFtfSw3eVMbOtLeOtwrpEDvuqkCpYrJ1dNkrdsCFIEzutKczM2e/CgpJ28LjcYaVEr13b7qCrKj76xKTK/PsK/HvBDlz9K8ks5aXqhrot9EqaGJDWUQpODRJ220mMvpfP/R4SPYij1xJ28CDkrJ+UVfj/cC5qmjPp2oJSz2xbmbKndtmapZN2Na+qgVSo4j97pdb34rJC3erNlw65r9OHXSahGEp/cUOjyI+FKpE2VNsdFh6zwzY/K3ng9z9PNigAk9PzIMYO6YZwHtcNreD8WBBYGgJ33IT/A/4z/sP9+xzveobnw5S9/eQr4+wa9phfymu/ACy++ZB/+8N9MJmh5adsBNICZiJ5BTiMJtxUgSi4qCmMbTvQHhw9nSvSELHM09Ag/AH/oLaAE7kxOoikAn8lEBMaEYnLG+TPhIjbKBbcznptrakJiqYtSg4IZtujPPfe8vXzirI0KFQFndziyARJKEnZaUKhyVX/GlLyl4bm3RCTMxitfrfbEXY8sV6tZC4lmu+2v7TmVVSh7AjD43/83gO8LEVXAHuGr6XmYp6VqWCl1JimdiW9T/vzpweuzHMUt2Cy8dkon+c8pAZMeiV5ywIeQymnnB6+PvXKp07GFZs3uOXzIajayOk1jel3bvrZmRfoh1Kjeztk6PRVaTdtcX9fnJ0dC9Ix1AdF2aPW515MWCgQajBUW+mhEHlE5Oz/AnagesI6mKRzP3zgOUOeY6NDF+TiW51hIiPYZWySX6Xwl3/6hV5Az9licWEj4f5q0fc0wM33BfrkDp06fFeATtUuV06gnlYpLDgE8AJ+fAWiiIBVMnT8vh0sVxhbyAnxUOqhe9nDb8jFz4DOOy4gAAByuSURBVGDLzEQjwgrNP8kw/pEPiNcxYSm9VwMVeadX1DOV51utpr3lLQ8puXf23Ip994WX5K1DdNwbjKw/HEra6e6ZrrLxTlipASyRabmi6HTYJdmn5cgVJnD5zaYtHDzglrupMpdFhPN4Ba5z226vsAuIk5SO43FE3m6xIPO0fAJ8NRnfNWq7/jyRAN47Rv5DAj5J62Tkpq1RkvNoe5P0+p6d9t/pLkU98s6WzZYLdv/hg6rMLQ16trqyYvVKWYV349SLmPGEwgtwhXsnyg7PG6Lx8C0ivxOFWzwHvRPe9UHT8HdeG0VXUJD8zhjjXBzH77xeBWHttsYbQE5+IDpgMTb5jnHKXFpatne9612yVCa4CUkoY5dAZwr4+wW9ptfxmu/A1dU1+/CH/xdFVwLhWlUgGw6YiryT3tyBuC9wB/ABUVfp5DW5zpw+lXH42YVQqJSoD87PRCRCC3/x8EuHOok2hwC90zpw8EMB/4GDy0lDXbQHH3yzrm9za8ue/s5ztrnds05/IOdG/i+U8Xb0ZGwoacgHjMeeKqVfa6FY8oYeSkq6VbCkj8WSzR1YVpSvaHw0UvIYMIgInxoBgX5YLySXzIzGmozMpcrx4yksQ5sv1U7W+NwLnzLQT57339/jZNeozd1ubk7lxGVQ0TCZtJ1cYG6YtBWwT36IUA0lwL/+vbWDKlh+2LdWYWyt3NDuO3zAFqtF27561Up4C/UHUlhRhNft8V17jUfYJkclLeOCKJ5xAbhmBXzjsSLsaLXJ36BdZNq3vp41Oica5zNFwpUxwi4iulVF28WwbIhcEp+WBQCKkfckGYw0k362JIW5TgIddghTwH/NMDN9wX65A0zCv/23f9m+8Y1veORd3eWriYpU5FKrZtYERLmAOxy+VNrQI+aeKgH4TLjQdaPSid95bURf/M+5Q6nTpVmKFhaoo+vvDi6GS1apuoxvaWlerehYdF45fsJOnjln252eerf2hkTTAHdZShnp6AXQaM2TS2WK8rPIH3Ajok1+NdX2jJqcF2iOkiR/EbEL+EkKoy/XDscvNustm1kt+GeQlHICoDF6c7D3HrhSFuGlM7F4KNmcED87b7JZyBQ8twL4mReQt2b0AH2vgv/GgD/xBWhB9N+dqpuwao6PBt0EdTcaWjk3tMqgY8v1ir3+wLxVSbzjybS9JffRWsWN+bY6O5nuPQz6APpw0IQ6YdcZwM13RXQePXABbsCda3JJp5v4UTwVxV1E8dF+k+ehiPjHZybKD0onErshL1Yzn1rNKMh6z3veYy+88ILOzwKjhu5Tt8z9Al/T63itd4DA9u///X9gn/nMZ0W3oJsuJ/viUEvguROcO01R8MdHwRARPtE4E2vl3Fn1uVWFrYqX8lYslHedM1PhDAtL0DpMPs61TsEMYDrJG2dAifc5PP6sQL/X69ijj/5ntrW9aSvnL9ozz37X1jc7NgY4C2XbvrZhhfaM3DVDl00jcnYL8n/HbK1YVGJ3NBjJ/kG0jmgM+P+iNRfm5JePkyWa/ExmyiJC3iI5Pd4Q8HPekzbEkJ6UdXsDgX0ejx0iffh8rJF3jdrUoBzAF1HviV1P4ibAznT6txDh3wTwf2B07+i+21lLmD9RBJY+ji+Q6cH2CnDPja3Y71p11Fcl7qHZGVts1Gy4s2mtStW2N9ZdfUW/3G43s9bmM4f0lz61jLmg+yLKB/yJvHmeR9g28NpozQlQ8w8qhuf4R2EV9FDkpeDr+R3bBigilDjsEqKyN75Txvx73vNeO3BgWRE+u+CpedprRZjp8fvmDrjXutkXvvBF+7Vf+z8UQeFVTwOS6HQlKWbi14PDZzvMhIF3R4MfEf6F8yuyW1AUlIArZJkBmKHUCX0ziwIcLhM01TZlFZu7tIX7u9x//xus19tRNdfBg0v2lv/0QVtZuWAnTpyyY8dPGinYUb4s+4WhmpMXLCd/HXYOGJoNlGSURxgeQPWq8hAYqqkn7RBZqNsrl9otax9csgpNNIajCT98t2IOg7gbAf5QhFJO6hs0+b6G8RmC0nHbBXnsqCo3JXBT0ZYi6QD8tHsgyRsLQHLiufk4ug7wb4nKibMG4KcNgbd8DPvmoHi8QYxuaEqMc+00R8/3e1YdD+zgXNvumJ+1mXLBct0tG2xv2qBHjwRsLNyBlWQpkXcU9xE88CCqJhjA6jikv9AuoR5jvDIWI7nL54tdKT8j3yQ6JzIPrT/nDefL4PM5JwtDdMYC3Hk9CwVSzCNHjmTOn7J8nkb4Nx970yP25x1gPj/55DP2oQ/9j+LI8Qyv1WtZxCRqJpW1B01Dsg1FBDRMVRRQThG+vHTkoQLv7pMGeV+odpjQ4WwYnGo0qIYichvmrB/g7g2DMsiNbGlpwWZm2zYc4rHSs/f+6LsVCV+8eNmefuY7trFDS/OiVepNu7axhSezuxNQtStSeuiOlETVJGArZa+QddmMFQZozL0hSa5asRq6/Jm2lfLINL0Bih4sZlgxpyQuT7kZm1fLDiNXIMDPS/7pDvgAvqnoSvbJRPJE+6J3PIaPCF/X5PWvWYSf6qHCeu3mA2rCujk4/D81qs/APt2uSCSo0tcjfF+8vHYhvH78KgdZHoT3KpB7GY0U6R+aqdvdS3NmW9esVcqJ3iEfrsbxydCMCDvAmvFFwBG7P8YlAUHYe3DfSagq6bu0qL4K0VZT0mIUW8lsLYzboP9CCgw3T6P1yEmxADB+t7e27PDtt2cChhiv73znO7ULYHxyDVPAv/nQmx6xT+8A8/fSpav2Mz/z32ug05kK6wOiHSYEYC2uOlXZQvswiejtSeFMuVxKnjB5O3HiVVuXpt4bW0tPnRplyK4hNavgHET4Qeswsdha0yZPzUYEVLsNOgQ0spsnmXa39QcdAf7dr7vT7nvDfXb16qq9fOxVO3nmvPXH+PbUbRv/eylhJLZPr/fYWL7z1BugMimzQylYrj+0Qh9duXfPGrJINGvWXJy3mUbbLRUSVRWyzLg/Afj6X0ZnqWV5AL4KllKEj/0A/8gBCOELhtnnJOAjFSXCd6vlROtkIBvWC7dO6ci6eTIxrKA8QvcbnCeL2gP4HfBFTWnxTTmLVLTmJgx8qlRcoOoGB/3R1obNFsd212LLDrdrVh11bevaqtWb89YfjQW0jBUvmmratWvrGhvcW8ZgqMeiCpddJq+BWuF/gJ8HdE9E+lA3nA/KiIpuzhMNWfgOoylKqMYYjyRryU3B9Ye1AwVfRPnsEH7qp35KSV12DFPA36dgNr2sm9+BgRwNc/YLv/AL9swzz1i92ZTnSUTlREWlMhNyoO03g54ttgP+etbMg6bnrx5/1a5eviSOm9dB+XBuoi4mWq/blUojzLFCR83fz509K3uGED3uVaF4+w5YBiYrevytrQ1rNOv2yCM/rKYdZ1cu2wsvvmzrW13Ll6rWH+cFKDJjK7jEEHpHGwhV5CYppvT6RXV6sv7YhoORFUquErJyyaoLFH0teJI2WT4rnh15Q285akZnKjVD924j0t6oKtV/AQC97aEfgyu/ksn5nPXU+9ajZ0Fz8s8J+af6kiT1jvz01YhwV6kzxojNtZxe85WwPGyYnYpJuxz9Lfne30DDH3uhPd74Cej1jmkx3rV65uwj+ejIa0iN1/0zF9jR0fi8u2W1cc+Ovu6wzVdLZv2umtHovajarZQVHKgd5XiscQaAa+zkC9bt9Wx19arqNRhX/C12BgA61h+AfVRzs0gA5tzHkG1CGwLsLARE6YxB+t4uLS16EWGqiWBhgMIhqInm6LwfBX/o89VEfUrp3BxYpkfszztAJSuPf/SP/rF9+tOftkarLcAnylHREdbCJdff83ur2ZI1AZTOtdTdKtQ3qHRoWRjb6ki2MenAiR7crZkmDROO3QEWtvydyUVewJ28/Jom9fzhuc/22wtk2A2Y/PLve8Pr7PTpFTt56py9evKM5YsV6w0pqPIoWjbI3lFFVAwOnq48cZDKF7xBii9QSY2ihuV5K9br1p5fsGqzoWOxb+CWDbJCtJKV1Bg9lc+yQ8EBk8QtO4ndFlZZUO3Y7Dp8fu5jJyH6i8/urpCx4ErmnkXjnjyl05dANb1+d2TtVeDE88JfLSJBl8VHn5CDZnRN1uM92UGns8RCwYf37VZG8WC1oM1K8vAf05CGZUmgP7DCsGf53o7NNSp2+/KiLTaqZptrJhMPmqdjr93dcWIIWk+LHmcsKrjY2tyybs97KwPEAHrYHJMDCokl4wpdP9E6F7+97V44jDUUQGH9zbVh8x39ckMKGv487B5YGPif9+TBNb773e+e2iPvTxibXtWt3gGB12Bgzz//gv38z/+8VVA51BsCfKImcZYpko3iFKIhqhhPnzqpCD/azF1YWXFpZrIyCDkmgA6AhW85v8squV7XP35mIqOCGPR9UZgE+/iZ83ENlOO7udWm1WsF+7G/+G7bWN+yCxdX7dnvvmCXr6xZrTVrPaLpgvvRCx9LyY84eeQIuXkvXBZlw5CSralYy73081Zqzdj8ErJQ3B57Uv+4bcNQUkPsJQo5aAyP/EnqeterXcB3qeUkNO8Cdp/4GJpkwqrBeSg/XvnQyS5btHfM2hVmsD7RUH3vt+/K0B8M+HuEUZOLyI3Wj4nnPN3iV+It0ZNp3JgFiTQvDptDKwz7RmXEGNBv1e1N977O6r0dazdqKtajPmJmpm2bWxtWLnlTFB87BbXY3Nnp2Nz8rMaiOq2tr2ssRXU2YzDaJRIY8HqP4Ps6njGDxPJ73/ueR+hJrsuxKH7Q2nPO8NePnQTjn3NFcvgtb3mLvHamEf6tosv0uH13B5i/g4Hb0v70T/8NW5OhVXNPlEmRUpSrEykxUUiSHX/lmFsmVKraliOtPHPqpCKuSZAOn55IfIaMji12AD4THCXF1ub6nnuUqWBS8womIMUvcLfr69es19u2I/ffY2+49z5bWbloL37vFTt77oKN1ds271w5TL6oHbm4uc880a7kmDzntrqer0iGYQGQRPJEiQsL1pqZEbVDUpeoGyCWNJVFj3Pw+lSkNco54LunvC9gk4CvxGcCV2JaEqCeI00N0vWi0M6n3ICSwtBAtHHcbcHoH2K3H+7kDcwEQjcC/KS6CeC+7sbfcKxmBVy6eN8xQPOUoueuyLcE/8o4D6xKkVUhb/3tDcuPBnZormVHDi1Z2YZ2dfWKmsHUyiWj5yyLPyDPqbGzVkes3kCFd+wAGX+ML3aELAAczz/GEg+i9Kjv4Dl4+a3tbXvowQft1VdPyEo5Ag3GHAsCYykKwCjuCgM3ghCifN6T8/A3ErhTwN93MDa9oFu9AyrwsZx1Ol37yEc+Yt984ttK2hIVMZGCw2dyMPmiExbb4VMnT1i325NkTpa22B2fOpk1vvDo1H30VQCVpHY8F1ttErf8zN/VWOXShSxyi88gsEyAT9RFHoFEGjx7p7Np5XLOHnnkbUoQnz9/2b7z3PNqgUjTEwzLBuLMk1UAhWL5ooOVENsrbdHlR65hFAsBIAbFhGa/VrWZ+TlrtWa0eNAekig2ovIiuyDRLUT/KSJHJpjCdFE0e4ql/H7IzDP552sR0CKREtcT1ImYcnISAnYM4PYC/mQXrD0dsbKcbIrwJ7tqqTYg6f0n6R4ujEUxWK/dTcT3l3sR4QPOyh1495exFbXQeZJ3bGWkmlA78PnjoeW623a4WbE7lhesVqtokdfOLqmb9JoSu8KCxuVoOLKl5UXtKoPS4X4C+LGYsuNjzBLV8zMBCQVZ/ByGfYyd2Lnyd6hBxjcLSUTxBBNB/wD8UERBbXIuxt0U8G8VXabH7bs7EPMf4P7sZz9rn/i/P2nVWk0TITzGt3c6ioDCtIpJxWS6fOmi+NSI4MvFoigdnvOqWVe2CD+SNUFURDI5w688ttlMrNOnTmS8aUzm+D/Ox7mgdQD+bnfL+v0dO3z4Djt65Kitrq7by8eOS5c/grOn0Yoaj6CNBOxpfwiYOdg5b+6/52mSgn0EmsHkoe92ln5seW7W5hbmrUByEaDWgkGRlLfyE7VTLIqXDtAOWwU/h6Ov/5eid4lFU4sv/jZCpul2Dm4LQUydEry6n+xWikriXg/ye/T514lvqAcIik33M3IVsbjowhLHL9npRBP3PTSO9wGY3MEpRRJGcF5/7bkLJaELlgPkAeJi3srkUnpbVli/ag/ef6/NL8zYxtqqVcp0H+tbXVYJ17TQlsvVrA0hYMu4YuwxThhX4XTJtTBeUdREfQcROTQNn5mgIoCeoCKUZow7iq8kMe52Fc1Hu058exjjQWuqV0MhrzE3Bfx9B2PTC7rVO+BBmNMTNHj41f/910RvMMH4h5SSaC+ifZmKJT+d9WtrirpQV1DFWq1UbOXsGbtw8aJ3fUqqlriWiPJ5PRML0GcChV0tEfapk69mRliTEX6YoEVFJovPbbcdUsPzwZDoMGdve9vbNUHXN7dVfYsWf1xyCsdFg3np3inIUpP0pBLBYBOcYnGQIgn/HDlCJhCUT/PQcvW6tRbmZO+LGRgFaYq8oydvchMdJ79jv7fJJmES5Cd+VpQPGCc3Sily5N+TKBrURSxUyYHUjdhown590tZ3EL4I7CaklRfV54iPk/IWk/mESApPAr7ec/e12fqRgD2URBKJAuy0jAwl0dgpHe+elbc8rqry/ZcxtFXGQ2tb14adLTt6371WqxRta/2aLc63Bf7s3AbkSgZu7QGQB3gzXqB0kGnyvz/P4lCR1YJyCslpk7/zYFwxXhgbUD6AOVE9vz/00EN6jnHMuYnqeTA+oXpYHAB+6EbOO43wbxVZpsftyzugZh9DlBJ5O3bsFfvw3/xFu3zliqIdAFkRes4rS4msog8oz1+9clmKCCYTk6ZWrdjlixczmVtI3Zg8RPb8zutDLx1afAA/EsKrV73qVkA4Yckc1BDPRyUvUX6rXZdih4bldDB64IE32bmVC3Zu5bwdO37ceqOxlas161E4FVWtVOAmPxyPenPJTTMnYzXRL0lzn2Q7CUNHVmy2bGZxwWpNWuvJ9NglfZN2mdpIuNpGi0wsfPldC4WI8CXNHKXm5ulcyjmweRB9k5rkJh2+3xe3V/YGK+lfWgB0RcpQJwortgEZqN/Adu06f53YhkQUr31GUuV4kjbtVNLugPUNpY6btHE0+RD88qHEWIb8Wad4RlYY960+6lmu37G5mabdfnDZ8qO+lfNm3Z1Nq9Ckpo/RWiGrfmU8Au6MlYuXLlqlXBGPzyN2lAA0P3NseOYA2BwHfUPUz/gLnT3PM5aQXGKRHJQPY5FjsXGA3uH74715SO45lWXuSyybXtRN7oCUhOJ0vLgK2eRH/tdfsie+/e0ssQXQk7TlAaiHlpnj11avKlIKGWa9VrW1q/5cgHrYCkfDCsA/tuShkY4ttyofex0tGJErmKQPYocQryciw0htMOz71n84tHe8/R3iY4+/ekL/Vi5eskq9YT38cPiovD9QBCDTClGWMYne8XAwS+Cya8FWIdobGt28qhWrz8+rNy/Knox3T4uTdiDy8neNPgVL0RKR4wFMSTAnkrkKwAO8qbpNDVaGFF+pVWNS2SjkdqosimBFS8mtkyQwuhgHfBVBZT13fadyvRon9gIxTKIRSygwJ5VSGchLbumpW8dvp+z4nZaRyFs9+vefY4GIc/tuYGjlcc8q5Dq6HVuYbdryXMsa5aL1OltWLRVUK8EFkyuK3EpE6qhtZufmrFQsCpBJvPJ/gDvFUwB2UIVE6IwJdgCAPW0VoSu5zhjTjDdAnd0EAM/4ZVyygPAZOBc7Bi3uU8CfYuuf1TsAdYA1AttnnC//2Wd/yz76d/6uIiIGvKidiidVmRREOBF9b29taqvL8/y9hrxye0uAzSSblL9FhB8eNJEIo2ALVVCodcAoFWGtru5GyYlGiDyAlBt9/FUqkusB+iThiAqhld73vh+3lfMrdvr0WUX5XYy9UNFg2DUcymcnzkWEHfQIC4a4/UjgRrOPFE2rcxYpgHrDKq2Gzc7h1uigxi4p6IS+rJ3z4vPlJaRIH8rDPXNUsTtBwE8CK/GwxC0yVkvyfm64qB0HfCVHE+2jpDuLAsZxqV+uFz+l3ENG8NwY8LUQwMkH9ZMGctQjZIvBRLo2wFsLVaKBFM9PLGLi9dNK5sVk7ivku6GR5ccD+eR3t64ZI+rgfMsOLc4r0s+NBzYa9lQlHX72fOfhaw8wu6JqKEBmlxk5I8YXO8dl2hiur2cSTY6Zm52V9TdRfjhp8jrOwW5RxYGpxy3jv9lqKS+DXJjdA4vKFPD/rCLd9Lp1BwB8Zw18Mr507Lj9N//tf6dIKAC/UvUetOElEqCPURrRPOAuN00afg+HomTgRIPSmSzEmozSQ8PPe2WtD4sFu3ZtTVFbuCeGxwrXGB49sYNoNBt28NABuTRSybt+bd3e/OY3aTt+5uxZO37ilJ07f1He+OVyzdZ3dmxUKGUAquuhEjgarwtAKdJyWwmXb8oMJ/HsCWDLJVs4cFBFalIoYcuconzp+QFouX8Ws4UruuCKo88AHzVL8N9eUQvYswNwRY6/vYfQHj2zb8DoTTx/VOGye0iATxWvXrKnknavqD44eb4jzqcoPY5XNfLeJu1xjK89eykdPTf2I7wal99drkmdgqeek4pHK5EXb1VIqg+6lut1rJob2l2Hlm2mUbXcqG/DQUeKJ46t12u2tuYJWBVf7eyo7WbcbywQorgqPge6e4KR8N157rnn7N57782qdKFzws+JgIVHtDlkV+EV5a4CUsFhqtIF9KcR/hQ8/8zeAa+0xTfeuXwqSH/hf/qfZS7FoAfo8wVPsDLhiLgY/EqMdXYUzaOWIGpiUldKRUXnTLagcUKWGSqR0ElHRMy5w26hUnaADM115A5iIocBVljZ0k+33qjbwQNLAnz+Af4kcPlo585fsleoCt7YtlKpaluDvg0lOUwgJ2oH1Ytr3fcoVUpefzAUXTSSbbLTHQ7oFGQ1Z9rWbDTcGA05pyiWZKSmnwuZiol7G1FxVMoqOh9iK+xcva5Dr4fXd9CnmMubnoCTeSthOeCNplzWqb+QyOX4cN+cAHDRRbuAPyngmQT8WIz1PQ1vDPjaDcRoz+oGWDSKu4BPLYJ2DL6YFLje1CmML0W7B2SX9ES2gZWHAxt3tmy2XrEDCy1r1yuK8LuDrnafVGTz+VDYcI3hmEnUDvBT/6Gc0tWromiiS1Z46UPThPVCWCRzHN8t/2PXwQ6RcUiwAv1DEAK4RxEYiwKtNVH0TAH/zyzcTS885dE8gpVUb2yf+5f/yj7+8f9TyS8AFiAqFjFJc1rBny+KQgGYicaJalFXQNFsb27ZqyfQ6Hc9ykt8diQvYzseFbmhlXa7haK1Wy07d25FCwkT3uWPDlhcT+QB8EKhohVAuOP2w/rbxvo1Ac/BQ4fsyP1H7NKVy3byxGk7efqMG1CWKuLw5WsTOxsWAAnJSaACdg7c+UrFI0koJLpjyZoh8cvi1vPWWJiX4VyBhiuialwlAvjLpA3Akz1FUc6e8toRFeL5A10si4lysDyXomdHd0X7LBTkBZQuxaVTgC/3GgG5lD2ogZJKxyP8xP/7eh5mFWnAu8mZN170hUEADV2UInRP1u8uDZO7gD2KT0lbuX1u0OZAT4UtXH+K8LUpctpIi4m+hpp6J1h/YA0kmZ1ts37H7ji4ZIeW52w86trmBknZodbEet0N0VjoAeRohQi9s7C4YFevXLFLly/bcNDzTdlgaAsLztOzUGBzvLW1nXYLawL4sABnJ0vEHy0NWVAAehaAoCC5bqyaSfD+P3+KvrYF5VE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png;base64,iVBORw0KGgoAAAANSUhEUgAAAXwAAAF8CAYAAADM5wDKAAAgAElEQVR4Xuy9B7SkV3G2W51PDpOzEpIACSwEEiBACMSFX2RwIInrgLm2wQub68yPfZ297Guva7yMwSDAxgGTMVkBYUAo5wQSmhmNpEmaeM6c0Lnvemr321PTzGhmQCONOF+fdVZ3f/2FvWvv/Vbtt2rXzln2yiSQSSCTQCaBBSGB3IKoZVbJTAKZBDIJZBKwDPCzTpBJIJNAJoEFIoEM8BdIQ2fVzCSQSSCTQAb4WR/IJJBJIJPAApFABvgLpKGzamYSyCSQSSAD/KwPZBLIJJBJYIFIIAP8BdLQWTUzCWQSyCSQAX7WBzIJZBLIJLBAJJAB/gJp6KyamQQyCWQSyAA/6wOZBDIJZBJYIBLIAH+BNHRWzUwCmQQyCWSAn/WBTAKZBDIJLBAJZIC/QBo6q2YmgUwCmQQywM/6QCaBTAKZBBaIBDLAXyANnVUzk0AmgUwCGeBnfSCTQCaBTAILRAIZ4C+Qhs6qmUkgk0AmgQzwsz6QSSCTQCaBBSKBDPAXSENn1cwkkEkgk0AG+FkfyCSQSSCTwAKRQAb4C6Shs2pmEsgkkEkgA/ysD2QSyCSQSWCBSCAD/AXS0Fk1MwlkEsgkkAF+1gcyCWQSyCSwQCSQAf4CaeismpkEMglkEsgAP+sDmQQyCWQSWCASyAB/gTR0Vs1MApkEMglkgJ/1gUwCmQQyCSwQCWSAv0AaOqtmJoFMApkEMsDP+kAmgUwCmQQWiAQywF8gDZ1VM5NAJoFMAhngZ30gk0AmgUwCC0QCGeAvkIbOqplJIJNAJoEM8LM+kEkgk0AmgQUigQzwF0hDZ9XMJJBJIJNABvhZH8gkkEkgk8ACkUAG+AukobNqZhLIJJBJIAP8rA9kEsgkkElggUggA/wF0tBZNTMJZBLIJJABftYHMglkEsgksEAkkOt0Op0FUtesmgtcAgfr6rncgTYP58Tz8vn8MZMaA6/R6FihlMpQb7StXMobx2u1plUqReOX+WrDpqenbc+ePbZlyxbbsGGDbd682fbt2+fHVd5SqWQjIyO2dOlSW758uU1MTNgJJ5xgixcv9v+BgZLfTy/uOzxQ6n1vt806LbNi0ax34pGgQ2Y2HrM+8mjfOAP8R1ui2f2OKwm0Wi0D1PXfX7hms+m/Aez94H+sKyIsnZ6t2sjwwAGgz5ep6Vm7//777b777rO77rrLQb5arXo5y+WyAfADAwMO+O1226hLo9Hwz6rT4OCgjY+P26pVq+zEE0+0k08+2VavXm2DXaCvV5tWKhWtUDDD9JN6o2zz81UbGkzlOuQrA/tj3U0e1ftngP+oijO72fEsAVnvACL/fK9UKgcUWefovejm7rF5CfDbZm7VN5sdKxVz1mh27NZbb7XbbrvNrr32Wpubm7NareYgPzo66iAPoMuyp4z8o7RQcIA+/3xmFsB5UhKLFi2yU0891c4++2w7/fTTbXJs2LDsm822lcsJ7lstDPyOFQoBzQ9l6WeAf2w6xzG6awb4x0iw2W2PDwlEeuaxtuAPJwEwFLDFrNbn2dk5u/LKK+3LX/6ybd261UEcgIeqGRoacqs+zlgAdc1OOC5Ln+PxMwpgfn7eZmdnrVAouJW/bt06e9H5L7QzzjjDJidHvbjVatMGBhKVRNl6jFYG+IdrzifE7xngPyGaKSvkjysB0R66j0CzXq/7IVEgx9Ki76+DMHTvvjkbGRmyvXun7dOf/rR99atfdcuc2QdUDAANqGtWQhlRAvwuYOcdSod/fabOXAvQc5zP/Aboc4zfV69Y6db+hRdeaE972tOcvwfoW93ze1Z+Bvg/bhc8Lq7PAP+4aIasEI+lBI7U6gdgj7XTlnpj5G+8/0H7zGc+Y5dddpmD8ZIlSxzUAWmseugcvvPP90jdRCXm9+vy+ToH3h9KKCoHzuE1PzPrwH/KKafYy172Mjv//PNt5coVViz0tUgG+I9lFz1mz8oA/5iJNrvxYyGBwwWRNBrJaQtwA2wCQSx7OTkpJ8AKmCbapB/tDl2TH4fCpuxzc3XbtXeP/dd//ZcDPmWVVc9nOPtI2VBOLHzqAk0D+Mvy1yyG44A879SRmYAsfax7wF+AzznUGz8Bx15w3vPsrW99qz396WcaMhoaPNDH0ZOEBP/jCOCx6CDZMw6QQAb4WYd4QkvgcIBP5VqtjgPa7t27nRcn2oV3QhoBPABxcnLSVq5caWvXrvV3Iluwqg9wXB5EUj8O3lH2e+5Zb5d87KN21VVXubKBqwfoAWEibADx4eFh/y5nLAogla3Qs9xlvXO+FJnoHYoNyIvG4TruhUwincWxTrPlkTyvf/1r7VWvepWNDA8evH9kgP+EHDcZ4D8hm23hFFoRJqpxpFkc3FodKxZTdAksBWH1/FerdefBAfdt27bZpk2bbPv27X4McFRI486dO/27qBOsZyJZcGQ+9alPtTVr1tjgYMVDFhuNFMIYQ/fbwWl6uFaJdQF8H9z8kP2/f/P/2eZtSfkA7Fj0lAElBPjLp6DZiax5zVr4rlmLAF7HOA7QJ6WXond0jhSEfAP8xmd+n5mZsRPWrLYXvOAF9mu/9msuq0WT434frH7Oeyx9HYeTa/b7kUsgA/wjl1V25uMkAcAIgBPIKNYcUJShCXUjq/Whhx6yO+64w37wgx84QEXOm2uwlqE2duzY4VY1lq6oD34H0PhHCQD4Z555piuA5cuX9cC+Xm96eQoHWZel2H/RSNArWOsCTKzz733ve/b3//A++97dP7CZ+WRpA/j8Rll4UW5eAn9F6US/AoBOOXlFKgcFwXkolqgAFJIqwOd6AT334R/l027UfbHWs5/9bHv7299uZzz1yU4TaXah9Qt69uPUNbLHHqUEMsA/SoFlpz/2ElDUCWDYH1pZb7Ss2mi69X777bfbjTfe6FY9oM6KUwBPPLdAHeAEHKemphwMOQfQRzlwf/HkAn3oHVauPuUpT7FnPetZtmrlMhdCh9lFIecADcAKoNNsY7/DVzH9ipO/+uqr7ZOf/KRddfV3rV5rW65YcIUg6gaA5zt1kK8BYAZw+a7oG8oZF2ChgHgu53A+5RLYq4wqGzL1GUC97vXl3nwfqFT8mpmZab9+oFS2l770pfaWi99k55xzjhXySbn8OFTWY9+DsidKAhngZ33huJYAQATwOcB2+WkBa7PdsrvuvMduuvUWu/nmmz31QOS+AS7oGa4DGPkHDPfu3duzVvksp6bojrgqF6UgRcO9SVWAtf/0pz/dTj31ZNOyrBj2KQtc0UD6zv1ZUPX3f//39q1vfctWrVlthXzFSgNp1gFg8ywUEoBPPTXjoP4AMvJAOfEu+kVgrkgecfQKOZXSUEMrfNOjebp0FgrQZwtdukbx9/X5qlM8F77kRfbOd77TnvGMZ1ixkOL0++m247ojZYVLijrLpZP1hCeCBPq5Yyibm2652a7+7vU2W513MAQk+Qc4BZaiLgSkgB0gj1UPEAsUZfHG+HyBKgDMeYA/wIiDN4H+mfbsZz7LVq1a0Vux219OwBIunheO2Q996EN2ww03+Pd8sWCjI5NWGRp0kKeMADzvUm7yN3Bcik4zHvHyKAB8E9RJK2p1PvWVta/VuVEBtLo+ANFYUgY5DxZNL1/Q1aw72P/Kr/yKvfCFL7R8Lm/NVtNKhWO3EvmJ0C+faGXMAP+J1mILtLyiJnCyYiV/+9vftjvuutOGh8atnUt8N5SIgBPQVPgiFq9i02Upw1MD/P25aGQtK10B3wF+wJ7P3Fe0CVbwhS+8wM4991n2nOc8x5OVxVekdUiR8P73v9/j7Hkm5+6bnbF8ruyUjmgkLaiSM5X6xJW1UZlR58jBA/qUk/JyPykP0UCilLhGtFC5UrFdu3a5wuRZlBmlRhY1jvHCkTzXpXguuOAC++Vf/mWvb87/stcTSQIZ4D+RWmsBlhULGSDHegXov/71rzt9A4iNjo854JcHUwijQJp3pRkQkAHUAB20D0qDsEzCNAnBVI4ansP5WMyyrJWNkucJwHH4Ui4Av5TL28knn2jnnXeePe95z3Oen/vwQkFQliuuuMI+/OEP2ze/+c0eGPP74PCQNRtm1Ubi3BUb3+9HUGoFZgpaeAWg6zzq7g7sTsed0ZRZq2u1Ghewly9Djl7uBeDj/6B+chhzbqVc7PkAUCBjI0nxUKcXvehF9ku/9Etu8eczyH9CjcoM8J9QzfWTWVgibZwTPsT7+o0b7IrLvmGXXv512/zgFhufHLNFE4s9/tJBcHikB2a+gKrLf7sjtVywVoN0Aw3bNzVlGzbcZ/dvXO+CXLJksZ1w4uoUrjk9a8PDozY2vshyuYLVazg8zeaqyRqu1atdzrpj9Wpy8JbLRZvdN+dKhIiWiy66yF772td6VA+gz3Uop/e+9732jW98w8tKkjIAFEWQQibzqfJdi1wRM4ArAO2x8d3kZw7E3XBNJVHDKldUkCKQOB+lJaqHuorikgUPuFNG7j/Tza/DeSgLXwdQKfXoLp8tke+n0/Gy8/3Vr361c/prV6/5yeyUP6G1ygD/J7RhH7tq7ed6D/VMxYL3Z6YE7DxpGBe2zakZYkDqpDRu56xYztvXvnKpXXrFpXbjdTf6j0sXLbVipWhDlSGbmBhLkSWkIChXUgRPLm+FMqkISlYoohCGbNfD223Xw1vtgU3rbeMP7rHxsSH76de92l77upfbmjVLPH/N+9//YavWwd1hm1y8ygYrEzY71zDLpdQG81VSEDStXMnb3j07bXZuyh3CU3uq1mzlrFxKi5lIQfyOd7zDznvOcz2l8R/8wf/28NA9e/e4eIaHx9xKrtaqPXHlyIHfDaMEwFFanKMQSBdPN12CKCeFUC4an3AlICpIeXfEySN7gT+ykp/AKaNcWpClEMsY9kp5pJRQLvJ5oCRQcCtWrLDXvurV9mu/+n+54uBczlEmT2Yamuk8dn0xe9LhJJAB/uEklP1+GAk8MuD3x9BrARGA02ix4UfZmuRh75LBbMpBrvbNW7bbJZdc4qAJ1w4ojY2NuZWscEmojKFyyUrO15etlSO7Y8EBP++Lsdo2OzNtWx663zbc+32zds2e/5xn2qtfeZGdecbpNlQxGxzK26c+9R/2uc981Z5+9rm2bt1p9qUvXW7X33CXrVl7srU6BasMDFmr07S9U7utVpu10ZFhy+VbNrV3n5UrI9aod5zz9vj1dtvOOussW7VipS/2uv76630RmACdyKL0ytvQ8LDV6yiMZkpG3/cqDw72kp4pvYJO6QF7Z7/1rkgkFBT//X4IhV5qpsA5rAGISdm0dkARRk49DQ46hcUx5M9nXuTf+cW3XuyzGhSVXlrIdqxzEWVD8+glkAH+0cssu+IACTwy4Gvw6xIUgDj2juWtVmtYqZIWGDVbKfTwuuuu87wyd955pzsUcXBiTQM8slAVSgng5z2bZNHaeWLoi+4E7eTg0Bu2fdsWu+XG61yJvO0X3mwvPv/5tuXBDbZveq897SlPskq+aTt2brN8rmSlwSG78ebb7D//65M2N9+yFSvX2A/Wb7Idu6dseGSRjY1P2L5981Zvtq1UqjhfDmCjWMrFolv4s7P7UmjlQAJr/AUs0nJHaHi5BV4sWD5XtHq9ZrluSKY7WFl4hYOAGQuO0+6CKIV3ai2CR9000yphOXMlnxjmqcVRWPOUmXIphr/RVUACeM0cpJh5BrJW9I7SPaA8eD3jaWfab//2b9u5557bWyMhf0AG+McfVGSAf/y1yROsRIendBTtocgTAVC7G+cx27Xqd++Zts9+9rOeC/7hhx92OaSt+QYcRLmez1j6iq4pWsdyvltVwQG/WCw54NebKa58+7bNtvmBTVYsdOycZ/yUDVXydsftt9rpp5xo//e7ft0mx4ds+wP32/r719tlV1xqGzautzVr19qLXnKhdQoF++KXLrUbb7nTduyYtaHRJWa5AZub71i7wyKnljWaM1bIpx2mPBbfo3rmHFBHh9NsBMsfB3GzlWRVqUDZtAzDHtBvtzqWL5VcoQmIuRdRN9Hi1irZGP9ezKWdujTrUWZNWfgCbFEtcQEX98PhLSpHK3zlEJYTWYu7tJBLEVAosUKn7Vk2f/3Xf93zECmhmxzWT7DO/BNf3Azwf+Kb+FhX8PCAD8h4GoJuCgABSbPNDk8lqzbavpXfF77wBf+Hc2aVLKCxbBnpDJIDU8nFsDgVhVOGC/ItDPcDfiefs1q1YXPzUA+AcN127thq07t3WnV+1qxZs+c++1x765veZPl61b5x2dfsxpuutrHxir3l4p+xyaVjdtMt1/tK2PlaxxYtXWNbd8zbzbdusD17W1aqLLZ8gSRnbAP4sOULLXdw4hguF5Ojtdmq21CF9MZpe8V6rWbT01NWq7U85zxZKAvFsnWsZOWBtLEJcuGdOH9AFU6ce3Fv8fCKoe9RLq20c1fM5y9ZywcgJRJTK3Nv5+VLabGX/AYoZ0X0CPjF/dOTuIbjsvRzLTZMGbB3vetd9jM/8zO99QgZ4B/rcfej3T8D/B9NbtlVPQkcHvDj4D8gz4zlbXp2zm666Rb7xCc+4VQOgKcQS6x7JTUD7OUc5NE9S7iZkn5ZdwFQLl+wZqdt83OJvpia3mN5Vug25g3lwIKiXTsetnp13pYvXmSbN260ZYsn7I1veK0993ln2c4dG+2KK79kmx64z0bGR+yFF7zElq86yW674wH71Ocut/s3TVmrPWxTMykSplCqWqHYtmajbR1Lsezun6hVHcCrtTkbHiBssmTtVtqghM+TExM2PDJmpfKwrT3hJOfGFR8PeAt4BfY4SpklEGcPhy5l0G6k9An8K0xTtAxyUqipMnDyXbmFuDeL1iivtkiMVr1WOGtBl0I/1fQe8loueXnIufOe97zHw1JF6VCfH3bUZ0Pn8ZRABviPp/R/Ap59JOmJVU2ckx4qWSxZu9N22uaa626wf/7nD9u9997reeBlXbIBCC8iRBSFIkpIlqtzy7W0yAjA98VZ7ZQnft9sNz+Op2YoW7NRt9mpvR4XNDRQdtplz+7dVs7lLd9p2HnPPdsqlbpdd803bN26SXvxhc+zp55xutVrLbvltrvtim9cZ7fetcnmqwPWyY3YzFzeQzZzxY61jXrhd92v/LQKdojNyZnJFODCS55ueGRk2CbGxm1weNiWr1hjJ578JAdmAfaDDz5o/FM/5ABfDi0E6Osf4Pekb7W611cbnMjSl5MX652XZkly7Arga82UO5920YYrypyphG/RqYuyUDv4WoVciiDifm9+85vt4osv9jLTJv3+m5+A7v6Er0IG+E/4Jnx8K3A4wK836h6JwwuQZ0k+r/vW3+d7t/7TBy/pOXEBIxy0ShEMsHgkztBQb2GRUgfICs61oUiKDvgpGVgCv+mZFIdeKhTc0rd2y0qFvDUbNeu0UsgjJYEnr9b22dz0Lms1p+zJp66yX/z5n7WBUtt27txup5x8suFbqNZydt+GrfaFL15pN938AyuWh2x4fLHN1JpW7zpO4eNTVFLaTCWtbIWSqVkHvrxoNlgZsOHhQVu6ZJFNLlpiq9eus7GJRQ66XEOitrvvvtsTwaEEWNykVAoKsQTsiVzyBWBT035t3NhEoC/nrnLsyM+gKB0UCmkdUCJY5cwyAHTuB4jLMa41BRznHlIWrmibyQnP8+Hw//AP/9Ce//znu4LC15K9ji8JZIB/fLXHcVcaWXdxeX8s5MEAv4MjNazAnK+m/VOHBlPo3rXXXWuf+tSnPIFYJ5e271PCMEBPCdBizLhoiv7wRCJkEtecLMq5+ZRcjOgf5ZHxbJWttuU6aWNvHKsAc6vdcEfv3Py0DRTN9u3dbpUiVmvdCq2aXXDBefYzr3utffPKK+073/6u5fJlqzXadudd99gewuqLZjPNAZtctsb27J4yfAfUo1pLu0gRAVMplpzPbzdbluuk3DPlStEGWCdQKtrQ8GgveRqyATgpI3HubDIO6ALuAn19Rg4eJTRftS1btvQ2M+GY6CD5TjRzkGNXSdo87/5QWqEMmKP8kCVAzTVQNfhQFPuv2H61vyuUZsPPVxK6n/7pn/YdswD/SP3EdkO5RNrpuOv0BymQ96Fu6KzGwhOh3P1lzAD/idhqj1OZ6fCKq1ciLwF+q53ANIJCL1tk16p/8KEHPc3ApZdeavfcc49V5+s2sXiJg5oAPy4iUjy5gErvsfq5XCpBp5NLzs35ajeNcNrMW8nTAFxXXq2kCAjZBJBb+bbNVWc9imdm724bKuWs0Kzb3NQuO+vMp9jznnuufePyr9n83D57xf96mXPUu/fstGuuu86+8OX/senGiNXawzbni44GLV8o2fTsjBVL1CklTVPefKz9VqPmM4sK2TsHUAatnuNUuX+wqE866ST/J6wTIFYuIUBYPDuKDYWCNc1x/rH+lV+HZyvlswBXfL2ieIjSUZ597X0bnb3+jG66ZpWvJ9N22yZHR7x8ipoiVQUOXFIqx8RxB+uyxyPHL2CXjCU3zZZUjyM973Eaqod8bAb4x1uLHGfliRa+4sCj5VarN60S9j2FQ8+7czS9pvfNOB99yy23uFOWd7h7QIZIHCzzCPjimBX6p0gRgf3BrCulC/DUwfNpw26FEIr66aUEbrZ6MeXNdtPquabN1+etYDmbnZ6y4UrZco2m7di6xZYvGjdrVq3TnLfXvPL/sNe/5n/Z/RvvsbvuvtVazardd/8Ou/Lq9bZzH1ttFYixtGK5YoNDo9ZodYwoTNIzaAGUJySr16zdaVqBFcHsnpLv+IpX1U8WNtY9m69At2gTE3cCd/l2AIfjtbm0uhUQFvDHzJlS0DF2X6Dvi7dKRb8eJcN3Re9QZigeFAY0U9xbV8qC9p3atdOdyYqq4tlY+IRpKioogqVyEnEPRW09nl0+hrj2lyNa9Acr45H83q8oHs+68uwM8B/vFjjOn3+oxTN0dlaNkhudtaOtVte6x4nXMV9lumHDBs9qSWqB73//+w5IiqMXPzw6Ot6zIAUQWkSk1aT9jsh+kWmnJ6zR+WrNQSoqKjlQXQkQ/961/OudplXr89Zsk68mZ/OzczZYHLB8Lme7tm61Uq5tzdqMlQtNe/VFL7IXX3Cu3XbzNXb7bdfbunUrbGRsqf33126yB7bus5HRcas2W7ZvZt5KgyPWauetMjhiLC7zgdaNlU9hpMw02obCIR9Pq7tvl5QZYIgvA6Dln3KrDgJw5O8hmrW6gzFArRXJ0Dp81qwgWqUqiyiVARK4NZvuK+FZvLiesqAEFBnFOZpdoKwVjbR4fKznQ2A2QhujrF7zmte4lc+qYxkKlOd4APnYfx4J8KPc1J9iWx4OzI/k3o/18M8A/7GW+BPsebHTAjpaYQlAsOCJl2JTdu/Za/fdd58nDGNXJ1bKKhlXXCEr2iZZlqPO4WsVrRyC8V2DLL5LjCxmAgTn5+cc9Ih31xaInANlIv5bQK93wjdr87PWzrEvbMfmZnFK5q2UL9nsvhnrtOo2WC7Ynp2bbXK0aM9/7lm2ZuWEWWvOBkpm87Wm3XbHJrvmuvVWb5tVBs06xQGzYsXm51s2ODrhFA/3ZCbDi4VivLDwc4Wc1WrzBwC+LH2lNobLV4y8nKlyvnKftatWO2A/8MADngFU6xMEztqo3CkIphvdV1qdnPeFV8gL+WuRm9JAo0h4Pm3ItpH8uyO8m7qBe1YKeY+u0g5d/MaMjvNOP/10T7tAJtFnPvOZXSd2WhnMS4u0jpchEY0E9bUjAXVZ+nE9xPFSp/5yZIB/vLbMcVSuuIdsLFa1XrO9e6Zt00MPOshfc801DvJYegwUgZachAIzrENF45BTRspAIB85+34aqV8sWPQpLLFL5eCMbSXaxqme7rusZFm9dUJEWw1rzM8ZboBG02x2vuoRNx0Wcblzt2712oxVSh2rzuyyJeMDdurJq2zxxKANl9OG39NTcw78XP/Qwzts+84Z6xTLZswU8oRwlqxUGbBiIe22VZ2fN7geonUGhwdsrhuvT5kBjMixA56aEVFvKVvJgN9XLF3mgIzjFque67lPclynlMsCpPhZsyd220LucVEb98URK+ctm8CzMI49gNv9KSJIeNdN1awoI1FM6jdshv7GN77RXvziF/tshHIp2uo46uYH3cGr3wdCeX1FdVeuCntVPY5Hqz7KOAP846nHHadloRMDSFqCDwcPRbNx0/327W9dZfeuv882btzogwBawCNUuitE4YEVNQI9ANArAVpaSbuiZzEKOOICoghS/ZESiGvP3qkDLHgtbmo0Eo8vByP0k9MipENoNFJum0bLOvPzTq/UGx2rs5drvW71drJCa42qdYi0KZvN7H7Y2s2aDRXNwyvXLB2zyYkhW7ls0s4++ywbGpmwu+9Zb9+65ga7d+MeKw0UbXB4wgGfNJ/w+e5HqEOApdw7zu2XB34oE6Yc38gBWeEIRaaKblE3wapm4ZUicxT7znNcuVSrvV2yJLtohXrY60jKdKlZAwDGM7XIClqOmQMppFt1Tyfay5njyskStRTpKFYKozTwP9Dm/H7qqac66BPFEyN4Hu8urwVr0ZKPgK4+7wZAd4YUAxOUabQ/ekzyPpzB8ljXPwP8x1rix+HzHikffYMQulLRGrW6bXrwAbvx+hvsu9dcbXfcdrtt3b7NWp20KYZWyNLRseAADsDfp/3d9L3K8yIOOMWHp3TAWtCjqbQ4ZuWDj4AlETJIH96xs7fS1C3ZTtvLQ1IzWZgMVAG+h2o2G859N+sN68zVrEWYJgnLiiWbq9dtvpnqTOQNlDupkHOtui0eH7Xqvr02s69hTzl1pT3ltLV2+knLbN/ULtszvc/OeNrZNji+xL511bV21/fX29Rs1YaHJmzfzJzNzCW6iMgdQCRZ+3X/LhpGoKJZCAqKPXSJ1sHa5ngvOoowV7ZFLBSdW5eMtXmLduZSfhxkJsCSPwEZs9IWORHdg+LgnrQbyt6d5PEAACAASURBVIKZGjQZswc+I18pFT6zwfn8/IwvpNP9ubeSs6HcRd9wPxTB61//et8mEbon7lf8eA4L9X/WSjdqTY/aqs3XXeGz/wJ+nupczd9znbxHVw0NDPv72tXrrFQp2mBlyAaGKlYpVXx/g0fa30HPezzqnAH+4yH1x/iZGCbalJpHk70xAWrO5qt1Kw+U3bVImmKAUN9hfHc+vNNuu/MO+9aV37Rrrr/ONj/woIMEUS0p7jwlCIthfwJw3uWA1X6zirPXnquy6nWuAEKgx3myyGX5S6koEVi0vqhfdNLK76Bt/ji3hhXvkTx1T9HpuW+YDfj2fi3fgYpXkTz4cwqDbFshR16elkfZDJQrNjKYs5PXjtj8vl12ymmn2QvOf7Gd8+zz7OZb7rAPfPASa+UKTnnt3D1lJIpbsXKtTSxa7M9wq7xJmCtUTjfxWnd/2Rj2CDDCrfMP2IueESUTHdtSHDrH61BMC9L45yWLU8+Y3rPbo2wUfsn5kivnKywUa73datnE5KRH5HAfroFO4h25omRclo2Gp6zmPBQGwE47cg6UDjl33v72tzvoFwu5A7j8mHfpyOiRR07tQWpqpYjwflNPu5DR9/WqNpo2vWfatmzfYvevv9/uXX+v7dy+06O3qrNV9/HkO+wf0PZ9GlqW9mvgnX0ZxibHbO2qtbZ63WpbtXyVLVq6yFYsXWHDo4M+rihhp2XWyZsVCWpI297467HeIjID/McYfB/rx+GMVOcGXHiVSslpNjtXtaGhAQd6WeWFPEqg5htt33jjjb4tH4MdGidt64eVOuSDiIGTlMmBGRtjlI14/Aj0AnudFxcGRUDypfulUo+aEQA4aNdSNE4MWRTQRcAXtZSSmyXgUxoCj3SZn/Pya7UqZYoLj2Qxx2dzD4C2UmrbcHnWznraafbLb3u7TS5ZarfcfJvdePMtdsutd1it0bKt23bawNCwjY6R3pk8+uT6AQEIycxZuZjSKPN8gaMSpPGck08+2SkW7W0bKRnkppmRrPY4++GYZkgxrDU5ueeTDOcTaKOAuLf8KPKr+G5grEauVr0cROCwGMv7z+yswe8rJHTf9LSnqia1glbnam0AddSGKFj+pGH4jd/4DVuxPCmP6DDVTOJQEWIHjqG2z+rY+ObgL1Y7p+R2nnSva/lg9FCmW26/w6PJWN3MTEYKR05oKUrufTBfiEKARXkiI+TDzAyHN85qnjs+lra95NXwDmBWAv1bvS2ADih+f3s+WriRAf6jJcnj9D7Rmk+dlql9UgLe1YK5sWPnLgd6QinZPxbuFkegWyJdcBFYawBUKoO9kEOBSkzRq1BL3gX+isF20KxUeveX4oiUhsBAgCAwZwArh4zOF+3jztouTy8+W4AvBSDuFsCjbvzOPwNdicywfDUzoJByiMrBWsw3rZKfszWrltqLXnShzczO2fXX3+iKFLBvttmApWbLVqyysYkJz+BZrZP/f9CpLO5H/TVDokwAqxZR8RlHaeSHI8hHS/5Q3U+LpVT+/hkUuYj0iryzYu2lhPgO986OXrQlssH61+yKfoLiANQBOsqJocAxyjA9NeXKAGVK/eD03/KWt9gv/eLPu4+C14+WYfNQFn5SAFLO9HWNBY7dcccdHmTwgw0bXaGh2OW8VlQUbR/TQ0RaUfSY+p76Z+xf3Afgf+5zn+spMpjduLFUKXrZWDMyOjhw0KY7Vj6ADPCPU6B+NIsFqGOJDAyQVjjdGcs/X4BvbbvTlZ2Zrr32Wl8YRYgfnZ2BDfiJopH1J7DnPQK+aJkYdaNc6gL8CPYCLykUOc4i4GtgCRAoF3Xx1AjdyBZF5cjZFi18jgGc0cKXsvAp/lxKRUA5GdzUEQCA09Z58ieIMuF8n5Xk21bozPnqWVbZ8sKaZzOWXbv3ukN20aKlNugrbhMFYrmiD3xSIrfbTasM4MdIC59QNoC71hXwfPHogGTacCUpJp+l4ESNXB2KuTvbUv8RwFNXl1fX8ch5rmg67d72iL1zuudKjtwDED/jjDMcwADmzZs3p72A9+3rpYPQJuuUTbl+qLNvBTk15VTPsuXLU/RUo+Gzhff+7z+w173udT26SjKWcj1cWOT+oOD+EZMAv+dU7YaC3ndfWhtCP2dzHegclK7kn2atyQ8koyAqRCm4CMjxXNUt+k5oN6z+Cy64wDe6J4x1YKCUtjIOxe6nsI5shnN0SJEB/tHJ6wl39r59szY6un86qQrs3TttD23e7Plsrr3herd2sCYBH+2rqnO1UjTyxorFBshk2es8Ab7O4d0TdVVSCGA/7yxLVYNbwEOHVwQIx2TRC/A5xrO1ila8dD/gi77Qc7he6YUb1fmeg1khg6KvBD5a9av7Ui5XgsW85XMtz8ApJynsAiDSaeds0ZKlDu6NOpRCw3fhqpSHe6kMAKuh0SErFFNoqhLFiTKTgxbQBPCluFR+ZANoSUGIe+c8j9lXCGU+b4Vi0SkJ0SVqj4nR5ESmPgIcfUauyInf8SFg3QPeHKOvAOJY8QAaZeUc7gE1Qrl40T6i0vQccfookec+51z7zd/8TXvWs57VG1vUR8ArhXXogffIFr7qNDU94wnp2Eye2St1o7wtS7QYz5GhwWcZKAesY+iGY0bQp4+oPypSKTrFtR2kVkjjgCdMlbUJa9as8pTdMqCknGJk0KMd5ZMB/hMOwo++wFjzWuQClXP//Q/Yl770Jfv6pZfazbfd2pv2xqXw0fEaLVxZ4/udrGmwCOxF5wgkRQHJ0te9RFOII430hAaU+HaeKctJFq6sKgG+LH6Bixyx4sdFzThv3w1Z5LeRwbSDFuVmcGKZAmgK6cRq1QCU34DyCLwGB8o+4AFprtu6dbtHo5yw7iRffaxZCJudAOhsjai1B4ODFStW8lYs7U8vEZPICYRkLeqZAghx9PJlKC2CZ9GcmfFyqT5Ku8C9FNuPVVsp4rwv9BSOVkCrDQAq+QEUvimaLNJlPYqsXvdnUybJSQqBe8vnIr/E+NiIO3B//ud/3pXJ0b8eGfC5H8/8zlVX2+c+9znn6/ExoIgpV3lwqNd3ZYhoZkC9pfwiXSjDIvp1uIZz+U05ifis/YA9hLVYdCqM+wL4r3rVK+ycZ5xtIyNDvVBXyTHOdI5eJoe+IgP8R1Oaj8O9DpeeGMqmWGQxjtn3v3+Pbx/41a9+1dMd0PHo8AJsWdjRwpEzSpyu+Ob4LuerQF6WPffR0vxo2UcnrwaPONBIy8jZpil2BPF+wI+Ozmjhy6kmhdAf8bN8yWJvNSw5rFKsVlnwlBPwFrcuK02ySEoqUTACN2SwbNlyB9WtW7b31hgoSqlQSCGMaSY1YJ18xwaHEnUGCHE8+i1QAJrJiI+XkpQVLOCR0hVgSUb4YtavX+80DPWMfoB9e/f0cuFr60hZqNxPik+KVvUU5SKFIpDXtTHUlH4QAUy7ZQG4pIk+++yz7fd///d9E5WjfwnwD+60JXPpV77yFfv617/uYDs0OubKTTLjM2WTwaGxoL4nC1sK8GCcvfqWys79kB33pk9pxoosNcNK8mja//nmt9gZZzzFzjzzzN5G8BH0j14ej3xFBviPtkQf4/sdDvCx7lnqzlSW7QNvu+02H8Tq9IVyxUFJYBGtSDqecqZEy1yArY6tzi0rPlJA8gFIQfRPe6M1Hz8LaDSY+gFdikKcd/xdFI+seykRRadwXLwtlAYUjtIOy+mmVaPIRqmDUR58R4n1qKSO2cT4pIMpz8EZSR0BM49K6W4O0psBFSsO6j6bKhesNFA+gM5R9FMEGj5H2kHOTYU6Cqyi81c0A+WCfiGahjLpvopKmtq9K0XoUM5SSlXNs4jFx+JWdFCUnfs+arVeKCegNjtDhtC0W5lmZLzLEa52FPVFW7uSG0kGxx//8R/3uHyeL+v68JTGIwP+pZdd0QtC4NmLlqYtM/n3VNbdkFHaR7NDDeFoyfcbIjJQ4jlR0cri511tIWUh4Mf9sm/PXrvoopd5qCqgrzZVWz7acJIB/qMt0WNwP3Uu8ZlyZLqVFZ6HwQmNIIuFQfPFL37R6Rs2G6FzY0W6w7FQ8AHXySfrS9Z9Px+v75ru9n8XQPSDfbTy+yN7KLIGkMIuGQQCBQG2OPwI4JGn53cGqtIIyJKSVS/gFTjLCgWUsNyRxfYtmx3woDwAJ+qp7RQBX9E8lM0XOpXLrjC5pwNGo2lT3aRwRLH0rLp22zlipQBmm8ME5mlqX4I3LxZtcGTUFYM2HxF1IPlFy1NWtaxEyY7vomJ4HvUB5AX2cj6r3Sk/5/C/c/u2Xspr0RcsRMOpK2ey3lV3+T9oR9FIoszU92QEaLYSlZKsaAfzTsuWL1/uDuG/+7u/c4dmfMkSV5+J95FikVxSYEKKetmzd9pXf//jP/5jWondSf4E+S4Uzur7+oYtHtWHBP7RUa9jaiOBub7HvikqL1JB0deU6tG2cr5g09N73T9C1BJJ57SqWusa5MuRXDR2Du/f+GEwygD/GAD0o3lLOo4aFtCRVc0z3Lnli3F8H+8DXldffa195CMfcacsNAX3wWoDpKITLVdM1r2s/Gjti5OM1nkEfFE/csrGe4jeidapBoGUi6IQfEB6jvr9/wJ/xcwfzDFLx49x+KJ+ZO2Lr+deiqcnBhzLlWd62OCexKkqMRngiyLgWt8Td2rKrVZZXqJ7BGy7p/ba4qVLXIEgj0TvtK1UKHsAjcd+M8XvgkqKfBqy0eExqwwOeCRPudy1+EskWkvKN8pc/hdkykuzsDhT4zjKSdEzWPT8c25MlSCOGYVAlE2nmeioqPQdULRQq7sKWs581Yd24Z9z5UyWIRIpKPH+keqR1c6xSjnl8UFZ/smf/InvlqX+QdtqxvBIY0pKVWOCfnjX3d+3j33sYz578xlpMfmaBOCiB0WLiUaRMpJCkCKLVE502spa15jqpyhlrPXPZAX4tdk5D6rgPvTNV7ziFfazP/uzHhWlsa97SOnJp6R+cTR4kwH+0UjrcTg3Nmo/t0dnLJbK1ux0EkjkzLZu227/+Z//aZ/5zGc8jp5OI5pANAmdWdsGEkIYB6OqKMDRlD6CQqR/kiMyReH0c/jqmHqPvHu02DRYBOqiVTjeD/hx4Ol3yq/PcSEMx6iHLHvAnNWflBfAc/nUU84dXgAjPDbXEG6I1c/zov9CdRTNMzox6iF31F8RK+xoVciXfAPzpYsW9yxlOSrZYxeQRy6j44s9k2YEeFmxvCsXkWcnzeW8XKKVNOtAKVFWAJ69gQnlpDwoLgCMz8iFOovDVzpl6u9tETJpMvPgWS4X9iD2FBipvJp5SN7cX87sfnojGgdRhrJQeR+opD1yATiidd7whjf0cvsI+A817GQwOOgaMycW0NU9zxOb7GDsVDxMNi0MdLD3vYfTeOFVKZd6+ZZkjWu2KepMsxUpgQjummXIaNF7BHrVN/qpBPiN+bT4kT5K2xL2etFFF7mlz2Y7vGIKiogBKt/RwFIG+Ecjrcfp3NhBKYKAs1gmljfntAIdjZTEH/zgBz3GmO84qbA8AQsGJtfR0WWxci+ciBoQAp39ETj7E2VpgOg3hVhGwBfPHK8X/SBQVl00dY6WD2UW2MtKV/y8lFXkQSP4i1MWeMvaZ7BwXxQXFAsvgA/ZOEA10gIupQem7AA3A1CyAhx5oTCoo5RQsZS3Jz3pSTY1M2XTe/baPmL6642U7riVkm0BQqJEAG+sOCgMFhstWrTE2lb0uH1RZlK+8pmI1qJ8AA/PluIAIPA9fO973+utnaBOnMdsjvOoK/ekDs61d7dA9AVV7PXLdpTdGYW6txSOW+CsEh0fd2WOsuh3+nKOHOHql9EiFehHik9WNs8htQLXoYjf9ra32bvf/e5etAvXCCxlcByK0xe1uX79Rt8+kzUltHm9lWg/yZOVzhHAfZVu96U2oPzi3bX2QQvQKE80cGL0VwT9SO/EGYGUigC/lMvb/HzyrdBPRDG96lWv8pxDbIKjGZPKqVlFP9VzJPCUAf6RSOlxPidydgJKH6SFgs3NVe3hXTu9k//bv/2bW61awMM56sR0jhgfL5oIwC/kk+V2ME5QFgUiENfJfRTCSYSJ7s1AkvKIg0fHI5AI3KO1JMtKC4sijdN/nhSALHq9q5z8zn0ARJQeYE/ZAHqoDH5zTrqGhTXk4Ii8sJT5p6w9OqYbccExFAH3hhZasXJZN+78Idv58A7PkcKm6SRq40uxiJJt2ejoiI1PTvRy/vMsQgMnJxfbk057sodqilqQwpJMUTLa51bdkHMpI5vMAOjIhvpg6QO+KBQsZu6BMuBczT4Uq88iKF9m3Wm7L0GLprgP53NPrgeIFVWj1bT0iZgeg++iSPopjKjAopWvfgKHL2qK9Ml/9Vd/5Xx2v2UroIzUkxs/npoAwyVnW7Zss//4j/9wJy2cvQwbyjowmPwvssjVF6m/jIxI60ixaLyJ9lMKDPU3zbxkEPVb86ImRWfy/P3nNJ3DJ7MrL8op5zgUF2kZmPUA+rzixvCie44WmjLAP1qJPcbnx2lbP2e3a89uT0/8sY//q6dEoCPJQmAAK9KBztFvvWmRz9joZC/TogBOnTwCtJQHYOMDaADuuWzDI0M9wBdHGq0xcd6Rt/WBStZKVouGDUpkKUbAl6UkgI+0j0BdswBZjj1Q6+ZvAbQoN3wudIcsUY+fr5QdHPkdRYBCkAUnykA5YLSpCFY6/1yz6f4NKTMnu0+5w1x8OGsoWaCVFiQtXb7MAYhnyu+ATEbGSBc91tsfgGdBK3ENlAxlwcLmXABdK1upB2UFgLQYCioDGZ577rn25Cc/2ZUAli5UD4aAUghgpctSLVhSbDISBGSKYkKm3EeOcc0SNRtUaoyonLm3txeUUJdKEfBHfxH3aDbSjIV6oHjf8Y532Ctf+UqnMw5mgMQ+6Uqh1rBKpWQPPPCQffKTn7TvfOc7/uzhsXG/HtmIyjmYYioWUh6faJHHIS7DINKi9AMljeM6gb2UUaSi1Dd1f/2Wvjc9eR+7nkl+jCk5oZHVm970Jrv44ott9erVvaCCH8VZqzplgP8YA/jRPu5gmpyBy4Yj191wvV3y4Y8ajkM6IJ1FoWbe6YeHe3SF6AhZGJpqz83WHLjo0EoYFXcv0hRe52s6LAs/Ar4cdAJ8AXC0fvSbwFrgICsrUjoHs+rjLECDCJASOPNZwEwZWb7PPbFwxWFLMXH94onxHlXCOQojRJaignimnLoAMSDinPjDD9vUnt1pHQMJwLoLxBKAsKq15VkypSCRYbu7OljHsER5Fv+aFak9OAcwJNST37GwI2BIaWPpw91TdnK2sISfe9x1111u4VN20TECK2YN1GvF0rQISQpFwEt/4VkoFc7leI8Hb6dIMPkSRNeJhhOwIiP1t2gECPQd2NpNV2i0EfVDUaGwXvayl9lLXvKS7mK15MzWSyDrCoOdyubmHOz/+7//209BVjPzVb8vsnGF1d3rWNdK1iQLVN9XpJPoHwGrqBpRKzHSBye5ZquiWqTcKF+keSibZjapbzcc8KH9kJl+l0GicgH4RPAwK+QlTOineo8EWzLAPxIpPc7nCNgYYHRurBgiEL7yta/6sn226lM6BMUVK9KETiurIXHKxR6nDyjRqRr1BGiKAkqRJCO9gRCpIQG+wjChdARYMSIjgoM6qWYaESDkW9DCngj8cbBEyz6eQ52wmOUrkAVN+aE2kAOLzLT9nyzWtIn6YhssV3ydAmCvARZ9HZQPkKQsAAiWPc/0RVp791rRs4umdNFDvio3cd0K8YTeifx8u5MW3LBgy+VaTj6U6PcQ9cExABCnMMCLUofuYOBTRoAHUBfYs38si5dQSNQJsBd4UAfKrFQJXMtzy90tCmk7UiJwHnKgPzAjQtYCbs4R5cBnZiLQZWrPGG8eZ1k9+qQbDSRA5fnDZGttpnTdfBc1hOIioyYRK1JsUh60hWYYUJr/9clP2te++lXbh9/FzLZt3+7Knefyu/tzOmnPZfH58V4ci31Xiozn0rdj/+e6OCOgT8h/RLunKK206jYqDPV9PSfdo+Eb2BSKOWuRjoPUGwRhsFlPo2nuo+uYrVy9yn75l95mP/fGN1gxX7B6s2HlYqln5BwNPGWAfzTSOkbnatrI7eNnOhDAJFqHAfvv//7v9tGPftQHeb5YsHqt6SFn0SmmDkyHE00TAUWdXh1ZloLA0PeG7S6NZ0CLwpDiENj7gB1OOyZFH0C/o01iE1UkK13cs86P1rumwrLeI/UTlQNRJtSN3+VgE9hjjZM3BTnKWakIJU8rUKn4Pq1sKi7rSkCiOmrlLeAGNcRzsOq0nWC+m9GcgcmAjU45PgMacuwlXwbTd9IO5N0HU280XVEAsLwoO6ALkBCiCH8LeHOMMuDshYKiXKT0BfC55rTTTust3KFOgDWgIusehcZn6kV7ktPllFNOsTtuvcWpLNqetqYNUI5cz0ySMsvgEEhKufKbdjhDbmozfqfdkPmcO4Yd6XvWba9/+CYuyQcUwZGyyIjAeYl1S8bJyLGrbp/+9Kft8ssvt3u/f4+x5eaO7Q/b9Mw+rw/lIbmf2lRgzfN9jHRTb1shKdx+SpJ7aKyoPJRVM1f5KzT2uK8WtPGOLEXLqa9zH9qL32hD+W7cyc92kd19JnjH+V8plvz9pHUn2Hv/nz+y5577bE+m3+mmPT/afPoZ4B8jED+a22oA0JH4TEeVlafBBtjjmH3f+97n+4vSaejYQ4Njli/tD5cTsKuj9qau3Q4djwvw1XF5tiw6WVF0XMWmKz3A/pDOtPgoRi3ESB0GmhyO/ZEKko+4fHHEsvDE2SMLRdxEK1/0ARy0fBeADAMMYOZceG7ATNdTHn4HOKUgpqb39FafIg/lsuF6UUPcj+N8F+2j2QcWV3z1A75mOgIUUVg+hSeOtkNSs7blS/t3jcJh91M/9VO+CInMpbQBYExEEO1OnXyLyY0bvW3gu/mNZ6CI+FeoJuXkfKx2fkdGT33qU502oa1uuPYaTxUMuDMj4oXCoJ6iJrhHrBfn0I8U+ikqhLYTKNM+GA7cV8raF4yEjJ4OnK2UKE0KVqAr6oNzWJQF6L/85S/vbb6CQrruuuvsnz/wQU+KRp0V5UIZtEhMlrXaSH3dlVfOfJN5NvKJ7RQNJtE4lKs/0kgGTDSmuK/oSvVXjUEZFaqjZgqSrX6PBpLGKDImBcWf/umf2prVq6xWb1i5XLKUaPnIXxngH7msjsmZ0aKP8bZxMQlON6x6Vg1ifTEYPCa4SMbGQcvxXkpWvjqrgN3P61IGsWPGAaWO2XO2dafMsmZ0b0X5iA6Ilt7Bns8zFMcvp634cACe+lKmGHcvIFVst4A/hv5FByHpfWXxM+ABZ8oHPQEgykLlHbAX1QWg8V8ZSECr2ZBmRHIcc77y6WDZk9cda5X6ulM8l6iZOEjjABZg8HxZmD3wsY6NjS6yvXv3+KGh0VGnY7DsseSx4KXEUAIcA9hIZY3Sp6woBqx7ykjfYDYA0CJfzpViVDQJyo4UvdwLpYGFrxTMlEHXaraFXMQvy7KlTjxbK5I18+MagZYsWtFbThl2Z40Cfee4fbaTFIj6VwREgTe01ktf+lIP3WRTGNKEfOhDH7IHH9zc24SFNhH9JhlL7ipXtPbd0CIVdNdo0DVSdLxTT82ARQmlmVpqd9FVTo8FX4yUnGadulfPoveNiNLmPgd7bpz10gfVNr/zO7/jVJeH6TIzOUpUygD/KAX2aJ8eI2/kjOEZDFQ5fT7+8Y/bn/3Zn/lgZsAyILCcCPVrt/IHWPj9gK9kXLIwI58s7lVgKutHnTMutlH+FzlrBXJcGweRLCUNCAArDmZ1eIG0okIEMCqLLH0BFu86psHkzsFq2rmJAaCt97BoxT8zCLlOcfaUT6l9uX5kdMibVDwx95IDHPDFosZa5l9+DlmNTkOwkqfLTfPeD/ZSivwmh6FmQS2UVa1ti5cttV07d9q6E07wjb4pA9E1lEkUDp/h8e+55x7/B2zh7LHWqYfSKTATpG8oJTT30u5TyIdQP+rEPe677z4jlw4vAZuiT7ieewrU+meDcihrfYCUgYBVxkOkCbUi10Gua+2z+5pmf5yrcFQZKpqVuXKuVOyFL3yh01zkhCIybX6+5ltWkqqCdBBsXYlCHmKD9+6KYRaOVcplp3A4j/e8L8Lq2Hw9rRZWGaIDls/09zgD1/iRAUM5pRBEbcpQUpsjR9qB45ppxbGm/iPDLPYjruFFP+Y5zMLe+9732vnnvyApyqMEpAzwj1Jgx+J0BoKAWhSGcoJ8/vOft7/8y7/07QbR9MrPjUUHZzkyPHEA4Ecrv5/Dl+UULdLoAFXH5TxRG5RLTlyOReeWgF7308CQ1cNxwEfgLu40+gC4HwAggJFFqEHAd02RI+BrgAL4lANFKFCEBpFlzLWyRFUe5SinXrl8WkijAaVoHGQN1819PKRxetpXnFJe9yuwwInB3jp4et5o+WnqLzDkHk6ftZpm7YINjY06LXPOOed4WQEzgJdj+CFoaxQY/ghmGZQVqx7rnvNRcEqOpn1m5cjmOZr54AiFJiLCi/7kNEU+530KZQCQolTuvPPO3k5biiPXrFJtrLBNlIfALzrlqWukVtTP5MxFzqzu9Z3Xunn6JTO1hyxmyqfFXyg0nqdQTnYXI6d9rt3xzek7ODsHKjY2POIOcVY6j4yP2cTomH8v5vJu0bNAjr2L5+bSugrKpVllNC7kQ4p9WvUVEGtGoD4r4NdY4VqNAc6NQRS6RgpVY1QyoR9ibPA7BgiKD3rrne98p/f54UpaW3Ckrwzwj1RSx/A8OWXFf9K4DAgyXLIQhQGqcEHAisHGFHdmdt7TvdJJBKICfFlI6lwRnOMAi1RJBHzx9eJqGWDKyaLniSeVVe8WtzYE9zjj/cnNtIEHdRVoABDKPEn5OJ96UndZ07LwYznl1/D755J1f+GQpQAAIABJREFUzvUoF0WiaAAhB2RFmQHFvU7jpE1e3PouppXH3JPrqZPSL1Bm7dkqHjta894l+ix8dZMI+HFGoFmbH8uZjY0tttXr1noIImUlHQDv8LWUmUEN+OOchYKh3E972tM8VBNFAG0FIAIK2mVKsybKQN2gg57+9Ke7rLkH1r2c2PhAiPrBiUtb8zvRPdyDZ4l6E3irneR8pE/oFflxWakCR/U5+YgUGFCrzvnlnBdBVTNSAI/7io4UrcIx+v+e6ZRqQkYJdcGpTZtzrfwM6mfy52jPgKmptIGL/B4KQZUM5YOKjutogaucsZ5xPPossrungraupG9qhbqiejQ+RRdFuOk3sjBEfu/3fs9e8YqXZxb+McTlY3LreoMVjYmJq3UXkZAPhFw4H/jAB+yaq6+24ZGR3nZ7NDadhZcveimkZeMR8AX6sTNGzlEWp4BXVpwGpawQBpFSDPAZKwuQAYS0dB9A0GDUtF6gL6ohUkYCdS1VB8w0E5EDmPO1wEicfr8zVwNwbDgBd3SoIgtRR8iL+/M87VErpzPXDQ0POKAo9JC6aXMMqB8se1aiIj8fnMTRd5NwuWNbUTr92eu69A7XiafVLEI03uj4mJ180mn2whe/yAGHlBgAFpY25UfWyAcQhrPnGJY9NA51AOTJc68ZEuciN4Ez/QNKCAWBdYhzlmfwO79x7vBAxU4//XR/LuGrWPe0I9+RGzML0VnqV/Q9+qAiUATUEQjjsagk1fekyKNTNwJ+717ttq1es+aAVdOUg37HO9lGS93NZTRLYVakGaoUkvqglANtNzdPxtC0n60AX6AsGkaWeTRCohNboBCpTFEzGnNac0H9pOg0c46zIimz6OTVwjqOUU4UF/2YbSEB/ZVLU2z+kb4yC/9IJXWMzsNABCuU8ZKtBwX2t9x8s5W7TiNZ3HFK7Rx7JSW1OhTgizdWh4zWtWYUcozqN1nmsuDV+XmO6BEGEmUCGOTA411OsjiLEF2jtLqKldc0WhE6DEbuq+fqvH5eVeWlnJNjoz4AGLAc12CLEUVEnQDcWPYMGFmMDvwDpd5m3FiF/M69mCnw/Kgco69Cg74f8KMjjy4jCkifdR0AvHrtGnv5Ra+2TQ896FQN50K5aEYC2AD2OG95QckA3gAtQAzY86K8SvmgWHgUF/chwgXeF74esBe9QJuiDE8+YZ0fA9RZpAQAoyQoB3Xh+Th1OS7DQpQfz4hWvequtqdsnBu/x9mArG3a38uPQu2mA9E19Al4+dGxMTc0RFWJSpqambWByqDXhTUKzHz4TFmQJ4BJ3bToDkOFunF9u7N/lavoHM6nLFyjcF6eqagnxdrHGZ/LgMVoIc2yKEf6k/xYWp2t8SR5StHJcIpWvnwE8kNpNoRyI+3Cq19+0VEhUwb4RyWuH+1kORkBstjhHUzaaVCQSnfz5q0eevkv//IvPu0WqEZA73fKlgZSFsX4r44jSyECpgZoHIT6DGDyu8BJHU+xxQCQBhK/cX8GkKwVOT4j/SOaiHtrGi3rXpEwdGZFhygkVQnCGHwCflnKAmG/53TiN3WMsiNnbUqNZezUTXcbRln/Kj9hmVyv2QsDGgVB/DgKQlPuQ7Z8OyUfixSOZjqRw5aVS5kBbCibc559ru3dM2Pfu/celyHL55Ehlj1yINwQqxvFLo6f37V7FfdEbqKduAdWPucA9ESzAPr4BABuKTDurbUKUGKAGffgXigHZhj0GZQKikgziJi2Q4o5grzqKMOB90h19MtQ3Lf6p/qA+1FCOhDNsLifqCTa09umkKKvZKSwUI26i46SAaIxqL4qao20GCqjIsgUQ696yO8gwwUeHYMAWUumGjey6uXXkpEgQwSjSBFe3I9yocgol1a10xdd0ZENt2vMyTjjPhxnFkM9/+rP/tQpSM0aOS/KPPrrvH06/XOvHw3TsqsOIYEYhcMpAkCdrix/t99+pyc/Y3k4Tjg6ARaBIndi2OMBlE05WdXi7LmvrItoZeuzrCpRJOJOdVwdS4pFHUycun5XR1IMdnS0cUwzjviZa6gPHdYX5czN9Zal0/kVWULZpJgYzJHWidSOD7JWcrhxXDMQ3rmG41j/gL+iLaSwkJM/p9P0WQq/A3zac5R7a7r9SJ2bBVeSheSu86MiAIBUd8Iu2bT74Z07bP19m2x80aSXQRFYAAmKin/kiHIAyAAkAFiLqPjuOf2np/2RagMAm/OZReCcBZw4zymobkivaDn2A2CGgAWvSCfJAstezlbNzsQ/SyHTlurXAj3JWDTYwSx8KYcISJwXw3ZlYAisNXaiQs+X0kIm/gFB6i4aD6WgsGc+iwYU1cmzlbiMssu/IKetwPNglCR9F5kge/kA+NzoppPAgtPsRoaX/GGKiBKtpbGmfhMjlSizqEDuw2+MRd6ZqfzhH/y+h9kezA/YjzUZ4D9GaioCryxxATNRBl+99DLP8sdCEjqXVi/S2EqZEJ2xEfw1gGU5HGxarUUw0XJR1TUIZGUJ5NRJ6WwCXM0ANABlwcp60UBSx1TZFG2hOlDGfuesptTUn3IK/JXTXcpC58n5i9ORe2lgIC9eyi8eVxor4RvlFie7dNliBwvui2XPVn1YlA4WtZrz9UcK+HGWIetVgEZ5AVRoGUIjKfNd37vbF16d9KRTehkpOR8LHsueMnAu4I3S4hihufILKARTgEA5oTW4hnpzPjQOL7WzuHdAhjLt3vGw1517oHR4RwGg+DiObOTjka9DszCtVo4Kr0d1dQFPSuBgdqWPhWIKO5TRImAW3QcV41swQtd1t1BEWTEb4n9iIlE97s/qvtQ3FEIcFbAMI0XmxP6vfi2Al9GgkGEZO1JMeo4MGPqcDJloIEm50W4Kb6a+mkFwLr9prQTPpz7US1a+aEiOazzy+eI3vsF+9Vd/tReEoL6hmU1/380s/GMM+nGKFR+FRbV77x774Acusauuudp5WhpQuVroDIpxFh0hzR+tZgFztFriNJJBJUpGXLmAO0691Yk0ADRAKUM8L84U9FngJuDX4OVdv+keUgKyfqJTTBaPBpgGpeovZRYjgUhvrOeJSpFVSl0ALA0aPlMOBiX39IVYY8NuAcfFR14vJbM6AsCXJaWpdJze02ayvpiCY9kDZkTXkBNl3dqTbdHSJT2npKx76kJkDQ5a2g/g49/DGcNuXLKCaScsPpQDli6cPQu0kI1mb3zWrmf0BfdTzM32aCTuwSyHMFRkqLQZyEpgpCR0yFa0WVT40doXzaJjEXh7IFjan6smWrY8ExnwjvJHhvwuw2a/I7Rl69atseGBYdu7b691mh0rD5atXCj7BvFDlSFrEbiZ8hZYKV+ydq5trXrLY/AF8tGIkTEiOk/9KRo88iNRj+jb4dqYTTPOYkUtAvryd9EmWiwm4079RfLnGf1KTMbFmU8+3f78z//c6TuxAbr+YNCWAf4xBvxodcgipgNddtll9vn//oJ95cuXWmkgUSCy/sUzim+Wc0eWsjpMtJgFhv20gqwSWXmAjaxfBpIGYwTyOIWWpdDPSUrR0KGjQtB0Ps5CBPx0RPHwup8ctBpkomdUD8XMcz735Lm8etPsRkpDwb8sUDlvZUUBVp4krhv9w3kK39v+8NZenD1ONzkJHZC6qykfqYuw0lbAoPJF+SEbBjepDABwFAurgBnME4smbaAy4u3PPaBrWEPAC+DGQcu9AGDAWbMwQFd8L9chGyx7qB/ui/EAZ49ykBJEFqJhuI+ckIPltCm70hJQPoX+ohC5B/LTTmD8Dt+PDMWdC/QE2JK7rP0oP/XxXn8qpSyhsrz5rCAAXyfRdb5yTGBPmZDVli0P2eT4qJ100gm2ZNFSa1vLysWKDQ4PWCFXtE6ubblO3gqlvG852eo0rVlvWa1R9eOsVJ+vNQ4AfRkZMo7E9QvgRfXpO/KPsxcBsWZFWu2sGassdc025dSl/0djSHLSKttoMGnxFs8YHRywP/qjP7ILL7ywt/r3UEam9+mMw3+MEL+rpbHs2H7tc5/7nKc3Hh2ZtKHREe/woiUYXAAhDarFTgJ7dXxx5HSEyLfLmpM1ImtTwC7KRB0a8IiUk86TpR95WX6TtS0LReDG80St6DxZaQqR0+BRGRS9EJ8p/lQ8vqx+nqMBEQfhQClZsAKXONtQORgg3AeQU5w95cfS3/TAxgNWWcqyB+zl33ikHuLZC7s8dlRsyFSWLxQLoY+UUbw4VviSZUstnyvbrr17Dsj7w0yAxGbcF38O5XZao5vrSN+ptxy65NLh+VA+AL6vxB4fd2qGc+hTtAMyB4SU1mLJ5IRXT6GJ/C5LWnLWd6eAdu/2f17cj38pZ85XXxRgxf6jY7KI3UjJJ4AXiHFf7iElHQMBeJbCLD3H/0MP2vgY0WJJGWhMqD04l2eoL+m54uq9H7JDmWcwTTuUSalqFglQ63g8J1r4cZYgwNc1/BbpS+TLMfH5Wh+gWS1jRqvjOSbA13oayqXZPPetFPK+OpvdsWAHDvfKAP9wEvoxf5fTiNvAp/7rv/6rsXqWQbd85Qpr1Dtu4Sk2nI5Cp9FGGOockQeP1rMshkM5baUAZDkLyAWySkEgYI2cK59lQep8TbM1uLSASR1Wlo3ERl2iQ1czGfH0miFEB5Oeq0EnZSLLJdJXAH4cfLKyNeMBMHgGAMiAJ2oF8MNiTity53wFLff0iItueB3nxtnRoboBFr5mLdxDoCDHIgua4O0pA1apdpBC3pOLF3kupPs2bnArnrIzNUc5IA+MA8BdPpjov3BrLZdzxYCC4DNRPQA+50ueHBdoyrJXiKVb/JWygz9UEuAW6RvRKDwrWr5y4PIMIopEqXFeBH9Z7iqrAFezQ3H4yEp8u64RgANi/C4DQ+3q/bVWtUo5b/lcSo2gmbA+o/CQXzRA6FMydtgHlw2zmu00YxS9KPpEdGi/VR9pT1n4qrf6qsabZp4ahwpOiOOC9qHs6u9SsAJ/ysU4Qw60FS/Oca6/kPe1GazGj7SOZh2aSan/ZoD/YwL64S6noQF3KJyPfOQjvjzel0QPD9u+mTnfmUcdkgal8RX5IuBXaJYonGjRi+LQlC9aVIqwET8vYIx8JccUe6w0BrL4KRfnRrpIQKIy9K+0jFNf0RkaSJRVC5u4J8eRjRx0mq3oN80YZCVpcCEH0VrsSStLWkopDnDkwaDn2YQcIltl0XTKI9/pzQ4ESD2KihC3I+DwpYgUlcLzASpoo/POO69XP3LnQDkQ7qk23rxtu5eHZwL0xJFTLoBbljjyQAaAMtY1z2M1KU5LfAIAOFY9CkIyEJ2j/EK0i5yKlBPL0dcc7Np5QOqLyEdrliIFrL7Ad4XYEj7JwkAigkTP0U6y9mmraNlLWafnFNN+ALlE6VQGyh5TPzQ86ONAQI+sKC87Q2km4mNjsGLN2qwtXjLunH2tWbOBEmtTitZutK3Rbtj6e9fb2hPX2rrV62yuNmf33XOfbd622SZGJ3yFM/2YFOPIZu/0/pxJbcJt83lfDJnGC6kwWD2uEZ+Sp9VqKbQyzkTj+NLMVNQogE970R6aAdMOmilRP+TLuFK4pig2ZBIdvN7vuvstsJc1lKErgUqlF14tv1IG+IdD6vC7AEDgKsvP+dEO1kHTOyMvVsmm6RdWUdsXs5D8jPh6rEotGJHlxZRWGl1Wsyx43ukMsnrUQTSYdLyfkpG1IauCctEhNZ3ku6a14ngVaUBnlBWhziLuPVrY/Ma1IyPJ8qCTcUyWYKR3+p2ZnIscqJuoFkBZ5aM+qhvlkeUoC0i/KwxT8pBVrnIiP2TOO8DHM3F8Eo3j1iw5x9uN3mpZWaLxPSpQdQn1B76XS1hm0E2J7korp0uemx5One+9WU8hb4PlQSP/unwQd951l61Zu8qtM8+PVK2mzVWCPLQOQZYpyoTBzf/2rds8zl6ZQZGtHLtaJEebaOUyMhKN4A7GqenegrUYJSILlGdLiUdKBBDyVdbezxN4YVFDVaGM5+aTr4g+wnHi5QE/LYiTlTw8NNajc1hxPjQEvVmwgUH1kWT9plDbhisanucLy5aO286HH7TJ8UGbHF9k37vnbttw30ZbtWaljQyN2vYd22zp4mV21tk/ZfVqw77xzSts25btdtIpJ9ra1Sw4a9ntN99skxNjvkvY7PycXXvdDbZixUpbv3GTbd6yzSyP36hkheKAVWtNq1Vp3wp5lZOztc3aleSbEo2quvGusSa6VmBMe3A9MmX8oNBoLxlfyBBZImPRP5wn5ct1fq96zeX3C7/wC/6vaKXILESoyyz8wwA/gpOVEk/tAYFP/VOndwDoAv+uXXs8zJKUxoTHATRKz8u13NNjzC2tCBTY67OmuByPTq3+abFALlrlEfBlFWvKqulqBGYBGJ0yLjKh7nFKqPtGnnxgIIG9coOIZxZQ8BzdQ9NMWejUTasn8SVg0co6lNUUo0wiT6+20EIlvsuSBzh5PjQJ17NyVKtTcZhKVtXZWU9J37N+QnoElflQgK97FAspGVYqb9MGh4YcvHGiUjeAzzncRuofAq+OwRsn5TAxmdZc8EyseCx+j+luNHrOVKWFIM4cCofZA8+84brre6tCYz2UW0Y0jlIRyOAAOFO444E7csW2Ep8d+5baF2Bypd5M9JFmfgonnJhM4a7UxftsKc1eRZ0BbmtWr7XZ2XnL5UgNkpzK/NOnAPxkRJi3XS7XSf2jmfY8cKVlLRsbJJKnZYMDQ7bpgftt+7aH7cSTTrClS5ZZtTZvt9x8q++7fOGLX2L5Qs4uv+wKm5gct5UrVtm3vnmF5Zo1O2HtGs83xB7RS1estKHhUfv3//iELVux2k47/Qy79fa7bNMDW8w6JWu1UdZt6+TSDl0zs1M9wBfQiwJS3+FdsyXqLxlGyjL2YwUqxDxConS5ljElRdGC1qpUjI1i3v3ud/d8HJxzsNDMDPAPA/g0YqRN+jmxRpMEYfmedc/vDE54ehZSATDcgwGYOm6iMgR2DATRI+JCxWmK79Y0OFr4ceotINZ0PnY48bnRqaqBLCWgjiqrnWu04TWfxbnKutAMh/OxxhRVIdDnd67j/jESSJazKBjelZoBAFHeFs1MACkAQNYT16uMmjZLGSu+nN8pO/88Hw5d3Dr3Rwm0iGxh4DFwuoD/Q1xnF/xV19hNIgBi4crhzjmrVq91WgbQ0AYqrgxaadCL3rAcfabr36ikzUQiEEg5AJiiC7D4iNwBnKgLSc4euH9TL8JLzkpZ0dQbxUE5uLcyiipVADIvF1I2VNF/suwps9IYROUnX42s2ep8CnEV7aTrxycW+fO0HePefSkrpcDaDZtSxYaHyfVO9svkkGUsUR7tlTw5Od6dnaT2nJuf6dVnoFywkcGiNWrkmBm1ffugZHBWQ/8QlYUDumK7d++00dFxnyFs2bLNTjxxnT3zmedYPteydm3Wtm/f6s++8+67fIess595jq1fv8Ge/NQzbf2GB+yGm261hzZvt6HBccsXKjYzM+vRPU7p1Fk8mGgfjUMZUP3Ggo5zncYUMpalL/+OInoUrcf5mvWLXtU9BPhkTv3rv/5rp9ZoS/W1fnjLAP8wgC8QpbPxita+c5p5NDZABN/d8dhnUiOQ6VKREmocATv30KBk4YmAPv4ui18gGR1dAj1Z2rGjRWud45reC+TjgJX1LXAWVcK7eHU5veJ9o6UN4KtjxlQQAmRlZdQ1/RwxsgAUlAyMqBRxnJRfYK3ZQaSHBMaAGs8GCGkn+G/KdMIJJ7jlzOxBFi0AWpub8wbzJGikKD7Iq39W0n9Krzw5fABESiWH8PIVq7xtMQS0oMkNhkJakyBl3GpjFbetWEqDM87KkiJNoaaAgTt4JycP2N9W+/SWColKFADzbM8T0247HcD1ah/nq7vKvBftYQlMKJvuwf00wxJ4SAlHP5Afa6SNyiUvARIOUerF2gDahayutIEMAJ8VDgzZxMQiB2WAPa1GThw0VnjyWeV9djw/n9YLNFv1XpTQxOiINWs1q9bmbNniJTY4MuxpkvELkP6YNMhQVkTB8T4zP+dbBm7fucOm9+y1yUWjtmv7ZkNpPem0U51+HZ+ctHe96zdt9+699vkvfNE2bnrA5qtY1CUrFgas2cKf0nbAd+d3EVmlleGy5GUQ9AN+nCFrzMshj7ypv4xCLQzUzE8zQxmfPXm3kiXPGLrkkktc3jrnoP06C8s8POI7sHf35NTgkuXPqkxe7Lxz5ZVXumV/9dVX++Bh+q3NNBSpQqdlOgqg8yoPpi0CBfCyfqNzK1rGAnspohgFEEFDgAvoCGQE9uLXBVo6LlCOAKRET5H/FyAkaipNbSm/OGMtGOM8rpe/gPsL8AUM/KY0EnRc5AWHrcUouib6T2S9CPylFFRXAA/wZbBwL1mffNaiIq7h3kVTcosD+4Fkc/jekSJTqAODTaGPzVaKv++fnTU7+1e9cm8ALYKplJj6GwBAvagLTlraasOGDb1N1+V05zqerfQMSvzFM7SAh7ZAvl7v7sbdpXw3J0139iRaL7ZVNBKQC79p1iUOP8rJaYsu4HM+Vueqtet8PNBmKHUAbdHkYlu0aImDHDx/isxJuXGgdHgO1neiJlLEGNf7TLJccHBfsmixK4AyG4WgtNh0vV73XEja8ITNzYsodygYZn6k6Ca98sy0jY8O2KYHkjyRE459QjW558zMnFVrbJ4zYpXycNcvQZbOslM6XM8u43D4cewgC4F/TwF2aa9+5ajxLHpHCpv70VZqz9iPpISRLf2XZzD+Pvaxj3nETgb4RzJqD3EODSdgEcjK8uQ7HYKpNXH1/GMl0MG1m70ci+IvaQxFmLjjZWi457TV1FhFEfjru0BAnUjl0CCMgC9rTUCtQaqIGQGLaACBvByMnK+Oq2mnZgQCUL4D+JrBMGAZNFqBiTLSTCGG8kUrX1Yv12LF0nEBe6w6OrzqKD5SA0kDgO9aVMX53AfOXg4wORQFxKxA3bFtWxIpi3qwvC3RLfF1MMCP02RRM9QFBaN0GLK8iqUUFy459mZIljbzVvmJ8uh/brQWkSHna6EOQKmN1bW+gHuLs+e+yvPCfeSg1XWK4khO0JYNlFKoH+fqmGLPKb9opmgkSEG13G/V7tFUsmyTbNPMT1QRpjAKkVkXx6TQz37GM23lytXebpSHVAkpgm2665tIMxQ4fPVZn/2UC5bPFa1gqb6V0oBZHjVT8AVY1bmaDQxVrN3s2LaHt9pAeZAi2Y7tO60yWLahgWHbsvUBm52bspNPPsHIUguAQwUxhr2/5fI2ODBg89W67yxHEMbcXIrKAfChjDqGZZ+SDsb667swo3+GKgpIAQ98l4NWi9zcKR5Sn0djSWOznE8RXMjvn/7pnzytRpwFR+zyZsks/EfWBnGQi8+mERg4WAHX33CTffzj/27f/va3HbiVJEsWlABeA1ag2MvJnk9OW02r1WkioMRjsgji9FAWvI4J3DUwo3NIsdxuHXR3b4qKLEYbqJMCCHQ+6q9pqjosVJYAX1QVAxYQpK78Ji5fjtwoU66Rw5vrAE5kBqjFFaWRxoqKj0HI/Vx5dldjUh9Zpco8iYXMQGLBDplIk4M3Z+2uM1UyUG9Q3aOFJutMbcP72Ggq8+BQStsgBRUpkgjglBO5C/DZjzi2qfwqvAs0Ir2ncmkGpzrLoFBbcZ5mGLH9RBfxzj2w8A8WYaK6qhzqY3puD+DaKUKHdpRySH0k+bV4DQ0PW6Pd8cRi5a4vS6GIzzvv+fbsZz/bxw1KXkpy67Yt3RW/3b2Du7uwyV+msTY1lXwIg+UBm6vNW7vRslqzbtN7pixXzFur3rQ2tFu9aY1200r5orWYLVTr/r3TaRgZU2vVRtoMpzzos0L6ygyAm8vZnqm0ETvROtxHRpTPOHyLxkNb+BFdZAwIrJGX+oGOabZM/XihGJGNVh3HseMz7FyKuKOf/8Vf/IVHG2WA/8iY/oi/irrhJBpaYU9sJvHNb37TPnzJv/gUVaFVCF9L0Tlfyb8i5SEgpMHgHaPFK4swUkhxehgbU+B7KMDX4FQIIN8VXUF9ZMFFh67uKSWja2Wpawaw/9lpwEvBqZ4+Le/uLCXagWfH0EsNAHVuyiTQ5/lwpMg2WvUCy/1KKjlykxWYrB3O1zGezYAB8HkX0OFMv/fee606mxya/UB/pIC/ZvXKBHjlgZ48FVon/4nAM07LVX76Sr6UFH4/bcU5Ut7qh/0WmxQd12r2JtoD+RPZohzusrhF19BWjWrNn4uclPdFwQJS1Jp5Rmqn12c7xKgnmevl9cilmZ9b+L7PbN4K3fBd6BboFXjnF55/ga8UhYKDqqIMzNQA/KScUs4j2oPjAD4zaF44aOfmqjY0OOxjTtEtmuVQD6Ugpi1kWEhO6CQZQPQ7DDhkxGbrPFsx8VxLHX0sVNNv/NdqVc/PI4Uex0608ONY7jfeOE/+FO8LXUVMOSgTBopCNqUU1J/cuOgkXxF033ve8x572cte1nPayhA6QOlkFn4SB51AAyIO/qiVaXR4UMD+E5/4hFM4xOdqwEbQS3xkysvOcX1XeFUMt4zPUIcQ4IhrPtgUkXM02KIVKaAXryiw1nfO1UpAAY+ep3vK6uO7FILAP1qEWPiyOpKTLdVV1I6We/Ns5RMXjSQgifUXWKmTEzMfaSjJWJZ3sZhyEEUgVHk08+Bdjkvuq5wylHfDD+51IGFgYWEiF+4la1XgGEEP+SkyCfqI61kIReSMQFGx83wnuobrqT+DGsAaHIAHNrcsI13iDsuJCQcRHMz9Mwzuo7pSxvJgirDR7EJ1ptwCM/UdztP1PeBppz6kfqT7qD9Fio+6qJ8I9AjLVB86wHKCP+n6BRx4qzXf5afYXRREObFKn/qUM+zNb36zjY6N9FINs6ZAvyMz5MVWhCgv5MyMCtnwv2Ll6gNSg2hWq8imOMvVTDfOgKvVWtrjNkTZMOuTc1r3adYbyanxgKuhAAAgAElEQVTdaR2QO6oZ6t8/dg8ml9jX+d39HWFPX1n4CsvWOhJRc9RBYwBFNFQuuWEEXfa3f/u3vvaDa/mN9/7Xgqd06FAp3jdNQTXQY+QCA4eGgWIgX/1HP/pRt0aWLl/mCzEE+IqsEC8XAV/Tcp0ji07ctBomdgjx27EzSstrYIqr7wd+Hec8AWYEfEXm9KbmXSs3Aj7ny2oW2GvQCAhYvCKA7bfylR4icrlYTbJ8IzUi2XNMYKp2oUMje9oBuYkeS2CYwF60SKTCRCfJ2td9RSfQJk89/bSewgdQAG1mFTh3FfseFZUsbeWRoS44+oiaAYx4cT4WK1YX8fgoLX4ntUKtuzSe0EGUD1E9KAQoBJ7nWTTrdQc5ZfqU8uAdWUcnP0kgBfhqL9FJcmKrbwnw1YfcIm3tzyETwV79qb9/xZmP989Wil6LsyQ/0AV8KeNms+WRUezghsUvCx8OH5A6+5nPcBnBn2P5UzbkoD0hSJRG+7HGgb6ALJER6SkcwFlZ26z13lk9y6K6dss8sqdRb/nvrWbHv/POM6pQZ61kpccZcbu7kIoNUvw4SqAbjZMAOvV7zcgjaEdZ9MvlUIAf+7/al3Gj1e/0eYwFtYtmg0SZ8QyUJws8CUNWQMgPoX3G4SeuV6DL4I1TawCADofQr732WvvsZz/rNA6WBQ0wMDRohXzFAZ/OKDDnszR0XCkrQIwcbv8UXQNE7zHKJk4d+z9HKy1aMP2RORrskddXZ1WnixSRAF9WfbT2kxWUsgXKik7T8P1hp3LgIg/OE5+s6TXHorLluzhh7uNRE9WqWzFM2TX9FejDqwrIBPayLCP4R4XAfdVeonu0AQmDRQqKsmD5Y8EDMtoonM+UxxdUdTNSoiAA7tOfdIo7Jqn3+eef76D96U9/2i6/7Ou9GQTlU+w7DkGAf926de5sll+FZ2HdcR+1h8BX9fNZRzFRJ7yk0DUrk6zUlyQD/e5g1QV8Kf4IfOpThwKzIwF8URTs2I5170q4WrXK0JDLiSyPWhhHbiN+p860NVYrZWBGjRzZ9Qu5YGz5wq01q6xQKrrzlEVvOMB55zu+Hfqm3lkNneLlAel03OkURNBVGC7fHtCnPRa4l8uhud+nksBeln6C1R8V8PvHv6x+YQTyoK/xHaNABpxoVFba0p8xNsAnpWM4GNi7Hs4onaTdNYh4l0WPkLE4vvzlL/ugveuuu/y8Xrw5S6wLiX/tp2wE+HKmSZFEHjcCXdTwslid/+xu7iHNHumaaLFrChp/Fz8o0Jc1ommuFEM/4MtyORgICPD3O2D3c+ax3B5n3c0LFPOCcJ1SBKhO/XSM2oLjyt8OEAOuKGFoNX7jGSMjaXs4DRDdS2AvYI0zFeoVZyOyqKQ4FPHCO6AjJSTLKTpBidBSfiTuu271ql4I5VlnneWrrUmrcfttaSMSUUO8I4vhkRSfzrMVvUWdsV75jtUfgTrSEn6/coqhj8o6gnZcvBdnAuovrLSNYKW+EftTP3gcYMG20zqGQ1n44sQZJ4RJuqLvdOykk0825MNuTSg8cgHRHwAuARzGFg52ysRMCXn0f5+rkmohLfLr0S9d0OZ+cfzE2UoaJx239Bvtljt7989i02fum2SZwjhxzqa6OgmUqB0PZkuUWvyXzA5n4ffPcnWdxhJ1VuI/be7j3L1yPDVT9kyMi3/4h3/wMaffZYjF9lvwgE/DMuAFlBrUWFeE8L3//e+3m2++2VfMMm3ykLFu5sUlS5d7etdiKaUXkNUoSkeKQJSCLEeBvg/A9oGcoGvhLictkOq3umRtJwskrfKLvHq09gXevQHe7Zg6J1I/6pzekUO6WAG/nsMzBfgMAnWsXifsOoQ10wHwGbx0Xp6njIEqc7TMI3hwnHsCgNq2TsmnFEo4ODhspWLKtiirX8pVg0byFpjxLnCv1dOGIv0DU9coMkvrJ6TElPJ5w8b73SgYHEgKjm0JkdNPv/Y1bqWykxnOYbhud5J2UynjjGRxFoGE9AtAj3IrDTLfxfdHHjpa+W4tJ8TpvdR2/bMuKcII6KJ04jXqa5G7l0KJiqXXTp30/EMBfpoFtCxfTjNgZMNMiMgc9ggYGhpwA4DxlgIikiKn7hhY/EbkCe3OOEQugL/GxtzczAGObRk3kXqM4yfOlnr9uZXy5Peuqe/PjeN1s7Y1mQ3liAijvm3fGtP7TRMq+McH/P5ZrsaEL+Lr7nkghY0c+ez+pnZa2/Jbv/Vb9ta3vrU3C6Bu/XSxY8tCt/A1+BEGQmKgQ9lglTFYAX0NctEVAAvCbHdyNjA80gP8yNOLGoj0jRxm0RJudzk4gWocODS6BmO03NWpoxUWo2fUqQX28doI5pynUMv4/P5zBIgRDPZbUymXiuqkc2U1K1JHljrnUVZFC8mBK0UX32XpIzctSOGdZ2gruXot7fnJcfHqAmNF/2j6K5DQzMKflU9hbZEOif4N2k/y0OwGOVAvlD/OSJ9F5Mz5f8D9Na95jZ1y4gm+78FNN92UUvR2kj+kOk/uGCKkSlb3gZxAkFW/PItzZDxwnLpo8MdpvspUbST5S26Svyg2zSj4vR/s/bpA6UQlHw2E/jaJhgFrGB4J8H1/AVI0j6T8N/yzOIgsnwD3pk0bHey1rzAZNCkHSpQ+Qt4gXvhBUKBQXxhe2txebRnHhHxWOtZvvOw3mDBcUlw96TbqzXbXWduxZiPNXOkffr1b9Ansse7Jg4T4flzAVx9XG/ePf0XSOd50/QwcYxyhDK3ZcH/R+973Pp8xeaK6blhyBvgH2EL7vygyg4b/7ne/6znrr7rqKu9wWJYK7YqrZN2iHBy2ApuIdy18RakgaH2OVubBOGa4QQ2YOJBUOll00UoR8PAeqQp1/gje0QcQf9c5AvwIghogEej7rX5ZQ1o4FAGf65GBFGCiXkbSCspu5IAiSFS+CFr9cqJs4nbhKLmHwGtmHwCaHLdy6GodgEBZ7aEZSPRHkO1QAC9QpG5u/Xr207RrVPyNsure5UpS/nv37HaLlNWkP/dzP2fXXPUdu/zyy21uNvkelFIg5t7Bwsc6ZLW2Fh5RFi2x5zlKPhYjn2QpezlzB67qVLtSV4X/RrBXu/UURDNF6Kj9o3EgY6jfej8AlA4D+FI8E4uXeMZSeHuyfAJSzJSJvqFMgLjCEkmNsW3bw76PANd85zvf8bZlu0fNEJG5Z+O0lKFVbRiDC0TpaOxE694VWrtptXli7BvulG2g/LoOXJrfx0EuzV7YLQuwF+BD87hCaBMv/6Nb+NFYkoEXlYB8ILQldaaemr05NtRr9vznP9/+5m/+xlNYyMjROf2Qt+AtfITGgNu6ZZt94Yuft89/9gt29/fvMlqalXoodVbmkW61WC741mlsmcZKPfKae/KzAPiiAvpphX6+XgNOgH+w6TKNpsiMCPgxPFLaXCAmkNa7OkgcyNGajbymwCICfjwWZxuyAA8F+HK8is7Ssn9A33ndLucadxRSJxVnLWUm+kX3lDXPICAdNdaYuFrO1c5IokSkCORXQWYCPiw4yYPnCVA0jeZcWYwxzh2lot2IUAoYCFhXb3vb29zKv+pb/+MW/0MPbuopZe6VFkMBUwUrVcpO6/BMtRf3xW+AgsSCgyLSbEpRXwoEcCDP7d/vVMBOm0U6kXvL2pWcpCQJQRS10Q/8WOdKHaLy/RCAHATwCTfNEaDerS9lWbxsuVvnpI0m0Rf9mtkPnH2lst+JjtLEKf6sZ53rfgw2DeLZRDyhJAB5KWHvO+Spd4oRDr/qqapTbpvEtc/Pk1qEOioFAucnp26zVesBfrvZsib5jdop3xHRXy63TqJxsOujhS8Fme88OoAfjZxI6fqssLvNJH2Cz/L5eEhno24XX3yx/e7v/m4vuklYI8YittlPBOCrw4rb6u+UdHJ+E6jqd6cTcgX71lXfsU994lP2jf/5hs1MzdjY5JhvpMCGCWyCzIYKvJcGSlYpVqxQLvjvROcw6AVIitLRNJoOw7EIoP18tcoSrXvqI5pBg7h/UEbuXkAcrXABMmXR/XRM1qsri1paVh+dgdGCi59/yELq+g4OZZ1zHHAXl68ZkhZACVyj/0Fgr1lPtHYkK0UBeZjlaIpckHz+f/beBNrSq6r3nbs9e5/+VJc+pNIYOmkDCX0jIEjnAERAgcu7oiDiEwEVVC4IvIsDceBV7xvcp+9eGjVXEFEUEAmIQAgBEUgICSENqaqkqlJ9c7q999lv/Nf3/fb5n1XfrkpAnqKcMc7Y3desb605//M/55prLp6N8JlA2EM+rH/g+nwGFEeGuMxjV1vFRDVZrPvpVV4GcWad/7l//HQCqWc961kJpN73vvelzB7N+6R+LQvvCTyTEVvrJaTWZ/02v7CQjlf/aKtCMbWbbrophTEwTm6UdE9KCXu4gmPwdghlAfb8vsFbVHmAsv/cyxt5AJau6zLK+0azKL+gOH36K9c8FAx5EO1uN2VaKRNHIYf7/vD9Uh8qrXJubjZa5cbqOlVpmZqkVjaOmL2yccjW0We1m/0aGO+Rp6mVs/3C+Iu5D5SFMxxETytth0rbHKS0Sn1e7a3EiohCyjArDMRQspyMRDGfQ7+6fhaGoAj1rBvAgt0jT+MMY45JfPZ5L/ocjIDxk6tP1IA5MOnW1EQ73vGOd8RTn/rU0apd9Y3+8mun63+/x/CrwBzBVYd5DJOFL3pwnXfg0MH4wPs/FH/3ib9PbEPHkvsspWHRkBSMDApAnXCF2Bad69kiDlgOyFWA70IC8DgIuoISylhn2EVxNL+HGwdifxzvk37pnF6RieC/5+1xYfZrcx7359ncm9F77z8WPWGIYK+EUVzYUQqPb7oRSV6UQmplCM0nJlFYPC4WvOXZPIyj7pFc9LIULRNkfFZbxLZ1T8Wb9Sdjv+f2XalYnrIkNBGpBXnkiSs2jUtOLBulBowlV4cOHoy5+flkLLRlodITxeK0HkCGxcMwyBqT1ITIAG290mbmH9wYIifoSK+ctOYzY+/kyAEtl2svoaAsHD0vK2snZ2aSDumfTdw15yHPR8+fPJWytIieWXMden6Bu55dKbHKu2fxovSXVcOEcfBKqjJ0+I1jPeyDvCtE455NFeDz3bjXKrDP++yuAD59nnu4GmNkQARE48oc1qMf/rB4+9vfnnZL0/ORdKLn+3cZwyfLhk7X4BFP9u94eLlEErYvfelL8f/88R/FlZ+7Og4dLXb9IWdc5zNJiPLoM6DBhCRxapQYpg/w8L0zAv/NQdoFDQV10M9jrDng5+EYgB3gcqPhyh1lLHLs76Wk5u3z9rgHQ997iIr+8oVPxBp5Rgc1F3j60JWKuHAyZrUiq4MMHX9e+tcNB9f2e5A9xb0YZ8ZK99P4S8kUa5b8COzFyq/63GdT3P4Zz3hGCj984hOfSMB1+65dozRE7wtCXLAv/SZFVbjiIQ95SCrEp/P1L+Um9KVX/vRcXIfsJX1mDPU7BiUH+PyzyhvnhMH7C+A6EejLo8rtCRPIK5pd7usrQyzglnFULF7sXs9w246dyWgqU0fXnp6aTExe3pDCNgJ8GUr9U/FUx7HmQXJHn1HfyfUl92b1mXPJLNsg/6n4WQH6rqcu0zmgO5jjUeYk6a4CvhtWD+U4eVF/QYhSpdAyWqHX1732NWnOSDqAsQfs1TbHm38XDB/hRCHIdHDl0HsNqH7T8nll4IiJ3fLtW2NpsRfbzji9yLhYWkqdJiUSE9U5AD2ZE7DJfIEOnc2gISRSPAQJQMFV0zlqN0rIcYCgMw8APhduBDN/5VzvhypQF+AjrJzj96WtPE/V/TgeIHIwdfDx0EoRyy76hpADsWwXfAd8vUfBCNkov5vYPuzdWbz39UZXvOgZxs1BjmvjIeLVCdglJxozyYgmZQerK/GSl7wkGQPtgyBQUThGAKjN0ZWGqdANhpD1GmqLgEjnKYRzz3veM4U6lJ0isFdsW/3FvrY+uU1oRu1Te7imPiM7CXzLGkMuXy4D+l6AnzNXB6GRlbHUy41GoJb2tBX4yosR4CcWOtFJfaTqjcq115/mNhrNAuwhS/vu3JuYvIwDG7vIA1AISFk8CvEA2no2AIxa/3nSAbIEgWC+iyQB+m4dkAugrwJ8J2RVBk+/67z8tyqD4P2Yv6e/kXvXH8ZU54jU6LNIqwypsp3++3/7vSQrej5AX30jueA7v9/3fUgHMFcnw+IZCJQM66iwzbve9a4UvtFAHTl2NLZuOSNWysULhBsIzUjRJbxMgBHv9awPmBWDnLvCOcjkAISgudAB6giTu6YOjnoPCPp1clBmwPneY/kK6fjvDvqAq4O9g4ff20EoF1gHTkIRGFLahIJyT4TfDakLLvcQw2ec8bA8S0rXycfEAU7H0ndcJwGhMiDKyU8BvWRA7J6UXJVAEBt/3k88J02yapWjUnj1vc5Lirm0lFg+RotJV10DY6/jBPZ6VZ65/nQfgaXATDFrYrb52Ogc3Yv5BOaLeB5dq8htLzNNymwcni31fVYaIZdjB/cq0FKsnmfUffVsGltN0grAn/SkJ6VnYx+Cs885N11GQK5jr/naV1M5AIG7QmHK0BGzV5+yJy6snQlntV+gRnEz9J3+8bRMivUh84z9uldTjLMzej/GGXwV6CP3/JYze9ehqv7z/kZW3UvWd7qHvnNAl4wojPOWN/6XlPXkxIU6OjmZSXL4/R7DH9eJKLkGX4L04Q9/OE2maWIIptme6KYYsI5RZ5IapkFiYoyJEmf07pY7gKPYPviw1o2saL1YUw6aMF4EVPdyA+AMBsV2IMjZHP3j3zuDB/BdyJ2xOziuK8n6pJVftwqciSPrOTxNU6CQx59hp36dnG3mxkRbBxKnd0Xx0A2GYOQVmNAwl6CvmO+hv9UOtulTfF2ywN64YveapH3C4x4bf/3Xf51COZRfYMzVX3gxagNrEnyRnpisPivEKADT9ZV+qBAHAEfxO/qH6+uaLORSjRrysx2YfA7LZYuxTGlo2cKpU4G865zq/hPO6XS76afE7B9aLKxS/1EfSCx+anomgatCNpq43bplc8rekVejSWr1h1I3RQDk3ajP9bwCMdZuwNo1Tp527OFBwjd4AA7cG3WkAPyc+busuz6jD06CqsA+B/4qnMr7fVxIx9OQSUzR9fX+Wc94+ihDx+coJUuszPV7f98Dvm9bodSswp2Xa7uWWIQm2sTqlTaH8mlwcYW1A5EElK3F1DkoJmCfT8YyMFyPDsVCI1AwDwdNfgOsYWlVIRsXOgd1D/kgrM7achDGqNAeZzQKSVQZhROZ0DoLGoGF1RBxJuNhIAd8+pMsG/KuvQ/oB4wnGQooUM5+NH4AuhsHxgLAA+z5nBsSfgfsMVDKMBEg61XgJSAROCsU85rXvCZuvP4bqaCe5Gznjh1p8vXwoUOpSwXCAicmKKn1r2eRMopg6FWeAhuCaM9aAZ3aIRCE4SEvxPR1DV2XkKA+Q0Qwdnmf6bMz3QLpT1yp6wA2LryDzKS9e48eTcXQWB2sxVKXPvwRKSYvsBdQszZiZbU3Wnin53zIJQ8eMXvJg/YDlsywUxx7E1NaO88mg+U72DvDd32rIi9k3YwDfAdu12u+r/IA3CiMA3r/HoKDzCO7hHMkI7qPnp3V/DzjaZs3JTkU+ZA8QKIknySU/LsCfO04pTxe/alwkrZI098NN9yYNiURq5c7KYVSyMaLmaXwwtT0SFGYVFQHA+a8Z2IvV6KU2ln+oWj6iII6w0cQHLw5dhzgb3C/rdwB3wMIrsi5oXDwztkMgJ8bJZ4TRchDRs4C3QAAEFyPMIP6JmXVNBrpn1x6n3PBe/HwEFlG3A9jSyxX6yByhqVjiOPnRsCVinEjBKTPAhYplmRD8qL4qICLHa0Ezirm9exnPzuFLP7H//3f07xQqoSp/VWXllLsXtcU49KrZEjXUahCz8amFvqsGjIyFrqfXHP9RmE2faf3tFmvahtlJdSPYvXpvsvLKYZOWqR7nvS5yyUgw0pZN/ouC37vHLwK2Sso1+zcXOojhWIe//jHx9n3OC+FuATI+p7wqPbylZetP2U1acGawjgypgrtSJbSCtIyk85j8Bg793hcfzjWAZ+QnYcxXV4AfGTYAT73CnLAz4E97zfXkbzv+OzkCFl1wJe8kODARDwhnlRhde+e5Em96U1vSmscnNnrOJIDRvf7fgnpjLOaYhb+p00RVNnyAx/4QKpsqfOYICKkQBxZn7XFIIrjWTgAkYMUIONsls7XbzAo2AYuPQMJewSsdTzg726qh1yw8h7jdsGDHeeA7J85HrCH4SdlVuGoMRswc7wrSK4YzCOME2j6n/4EjJloTGUJyvLG9EfurThIe7w+KUu9WODjSsJ7fe8hDW8jylgs3ipqh/O8Al2FFcTAFb8XcOs6AhqlD6pvBVbXXnttHNq/LxkAHcNEra6j6wp4xHoF9rqOlFFhH72XwdP5YsD6XeEOtYlVuXpPOI/+p+/1fHgkuo++1710btoERHnhZYkGlzHvD2RCK3/15+PqwKPfpAN6dvpZYwmRUVqmvBq1Q2CvujfKo9+7/0CavJZRFJPXRK2ue+O3bkqkS+CuNt96y80pjCMPSs9EGEt9LJlP/bq6Oqrtj26Rhsnxzvwd3HlO9OHEvtyYd5/Lt87baCDWi6Tp+/V+qKgnVMplFfCfzBjkslwl/xyjevhi889//vPjLW95y6jMiX6vqon/bz6kk1spd3/SQJRarBCOVukpnqoaJoqBMsnKpCvuEGl8+l4MnywPDAIgr04jZuZgn4c0+M2Vq0rAnNnzu09E8Z0DOsIrgfbf/RgP0WAYORa27Mc4wOeA7wrhhmEcu0EhTgb4HmMH8DGuDvgAjxvEPFSUh3RqzfVJ0SpFgeHkoQkUTr/rfmqPQigab4EPi8QoySw2rti6wn8CKAGYjr/tlpuTBynWKgAXW9WOTsrMUdyfKo+6H1kTAjyVTFDWimSRzV7Ul+z9i4zpu/y5fE7CGameA7afdmnSpL4ZBzf89KNCOk6mciCi/zDshNh0ftqJqixtIGDXbkvqI3k7e/YVaZUCI/WBMnH0vKefUexrq5CNsnE2LcwnD4Ay0Mg7qZQ5w3cW76FNB3yIFbLj5Od7Afhc01+rQmHjQN6/97HW9cAW3ruHmwz/sChjIpl87Wtfm8ZAfS7vNMfKZDi+Hxi+hFeDK6HABZJApJhlqxX7Dh5J9TaUKfHFL34xMQMprgaalZbO6hOzL+vXs+oTtx6wJzzjzBRAP1kIw1m0M1ZnHTqGz55FUMW0mXRy1uuMDIbhzAQF5j6u6A78CaQrirf58VXsxp//VICPl+NAjceVDG7J8GHief/lgI/AjxSjub6C2n+DFaEwzvoxTnpOFqpIHhSaUZvEtiVzVLBUXFnvxUqVUSPmL1af6pP3ewnMJHP6TmEMGQkZAC0aEuiTQij5lcHQoiIdp3sIKJETjL/LDf0Go3eF12+MJ99jWNQGNs+gL/x11AdlyV8Ayg2IAxjHyxDCvtVXmzZvTTqmhWfayIQVxkrLFOgw1jzv/e7/gHQppZ+q78895+xEuHRff35KUAPevmiKkI1eq3TMPWR0BeLD863L8PqixVyHXM/QKX9N6lORllnZz7aNZm4YvhvAn2gU1VYV+nviE5+YWD6YV0XCvi8AP2/4qNNrEV/9ytfj8vf/ecrC0UOzh6wEmEUKpK2xOEeCStYNE4c+MTtiP6WFdWVAcBhUB1cExgWHuDTADpjCTnIGn4diAPpxAuuADzg6YCOQOcOn3adi+A4A44zKOHaPwuQgRQgNMKDvCYvlngzXrwrbnIrh54CfMy9AQ/Igdi0wF9gobq/Qi7JJFL4ReEp+WAkrcH/Ywx4W8zPTybMUY1dfibWqn+RhsjqbbBMY79e+9rVRrj3pl4QuvL/VD8gnBtF/p1+REZi/jiHerXYnr6GcaxJBIq6tYxTDz41hDmoYZbwN2KbI0uYt2xLQyBCqD2Q0U9LDzOxogZr6Sm3TZG690UxhMT2PjJ1W2hKS8rUGGhe8HT0fIRzeM9fiXqHrinvYJ5CcDSGsdQ/nZIDvxMf1LO+rcbqQs3s+V3kCJwvp5Ax/ujORZJPEALH85zznOam/mMD1Nv2bB3wP6XhMShNdV139hXj/n/9lXHfD9UnYxKYE+BJkCTWrIqXMEk5YPdkizGo7i8qzOHCLHPT5TucB5FUhHASNGKSHV6pcUGfxnFsVz3bmwXFuEHIBH2eUYPjuWSDYJ7tGznbuCuAjxIR38KQwvEyywppQvlwhTlCGRjFJX2UM8u99Up02MzkvsqDnUvhBsvW0pz0tMVSFaMSYJHvsOKRNTRSv1iSr9sQVuIvlyzAovCNZVMhHwCa5Y6GM7qVJWh0rWWUzbgc0nhuZBPBpez5WsHzGPwcEcvjl5nscfgRga0XF1XGgzxwH/UV2m75Xfzzs4Y+Myy67LDF7zUewgvb48koK3Si8w7yFDN6u2+9IrFj9l7KMVouVvt4H+h1Gn0JTbCCeNiXRjlbFxHUyWGWeOqzeQ5kAc95nG/VnfS0LRMnBeRy4V3lCOagTjajylMYBPvKejwmf3VNOBn5YzN8I99Qnksk3v/nNaVGW+kp69X0F+Gos8UM1Xtbs6quvTpOyV3zqk7Fn9/4485yz0wPrN3WMVqFJMNURUlqv5QKw+KvOwWXOQUEC5IwfsANMcJsBZgbX3UqE1BlIFbPPQVv38mqZDJwLJu9zVsxnN1Qu+OMYvhuH/D75b1WCXOWNOUMn08CBH6ZPvNifxc+lzxmjpFD19S3+ADtXmvwcZ/z6jbkEMXkRBOWEKxzz9Kc/PQG25Ed/AjL9XX/99YmdP/zhD08L+L7+ta+mmOnjHve4NPmqOL5+V0owCq/nEziK/d98002xUMb2qfyI8gN8enXvB+aekw6ACzBwI43MQk4EjjJqAuZUzK1WKzdkWR4ZTPrKx2OkiwIAACAASURBVFXXlLej55cs6rl0LRlGZYU84pGPTgZMfeBptxoX6Z+MH9U/U/ZRr58MHYaQDYAA9XyC1idnXWcwCBCEnCxVMXwH6XVZXl9p7gzfdS0nOI4B+XG5vOaGwY/3/vbz3Pjm7xlXdKC3tDhKFxajFx698pWvjFe84hXfnzF8GL46Tmzrox/9aPzlX/5lyl1WydL5uS1ppayETUolRkQqHDFYJm0BecDG2bzHSHOQpHOrwNVdTWcDMHjypDEAPtGk4/17BzqUl/O5thsUBPRkDL3KSHBe+s1q6bhwjrvm3WH3uTIAXJ4yqbHhHzaSh7VQjCqWo9IK+e85W81Zr0+E4Q7rnkpvkwHQAiDVtRHgC8Q1iStZEnsX+9cEmVi/8u97y0uJEGhFqfLzFd7R8yhOL0CkUJj6jY3YdU3Jqj5LfpzNITfqC5/fqPJOdJ7kyQkJMsVYIus6VvcSMOtf99GxKp7mfznDFCt/1atelUokfOQjH0lbfeqaT3jCE1Id9n37D6ZaONI7hacE6mnPgqnp9L3AXX1FiGlmdm5U113PKIYP2PNK2iV9kbN/jsMAOLtHR934VTF85Jg9mcfJtYN77gFgTNFJZ/j0o+ttDvb/EoCv8sjqd4UNRU40tlrL8YY3vCHJX/73byKko0wbbTFR9ap610sri3H1VV+M9/7Je+Izn/5s9Nd6sTC3KWVCaGk9OxwBJFIUXE8pAzF7Z/Ecy6C5q+SA72AiwXK2zgAD4u5Ckk1A7W4d666pu+D59+4dOOtwQHZQ9GNglQinC2MVYz9VWqZfr4rpnCBRFV9w3jjAdzabG1U9pwNiznBOFcNn/HJXmO8lK2L3+nvKU54SN99yS2KsLACS8gjwNckoAFPKo2Truq9/I9b6vdi//84EfLqG9raVARGL1o5Omvz96le/OkqZlPwBfjoG2UQGAXDJDuFGssToAwcg5DRnlTmwIJdkrQlQ1V6BRJKdGERtWC9eVce+Pkz7Pgxra/G6X319vPwVL0u/v+nNb4wrP/v5eOSjHxEPesCD4+ixY8nAaXJaoSPpgbyBlIGz/0Bi9gJ/FpWlObV2kUaqf7V/eWlxlHLpJIeFVnpejEWVh0xSAzrzvQb8XAeYd0LPcvEfx/A53slHFcvPDXCOU+1Gs9hfV3X8h/2Y7E5Hf7AaL37hi+LnXv6y6E50Nhr073WWjltBDYr+fFZeAqANE5QOrP1kBr1h1Jq1aNYiVvqD2L1rd1z+/svjrz74V7Fn355Ul77eqker3oqJyYLNk+2RZ+KQbgnLcYbvgO+W2ZmUvifuiTdAhoCew/OTJYxMOklwSY9DiB2gMRzF6+oJ5VmdnTCpmLOJkTfQP7F4kwsffe7An7uubgjysI97LX7dkwnyCayi3DGK793D8tAaGVGutDlrcvDXe7JsnC25kqBQbijWQ0LK4a9Fd2oqga/ksLdWLOPfvHVLYkgA2L69+1I449jhI7G8uBS95V70+isxPT0Vx5aOpUeToVAIQ5OTmvBVGqKAFSbqCk1oS/3LPAK/sykMpEX9Atgpdo4RLhZdFfNVGAv1F8+cG0v6zsNq8mK0QciBvfvTnq2dzlQsLx+PublN8eznPjte9yuvi95aL9737vfFhz/y4bj0kkvjUY99VBy480Dc8K0bU+qlrks4Bw9DbfBQqu5JPzj71SQv5/AqgKfYGeec7NW9Gveaq0KkG7zbk2TZIHeuP1XkJteDKr1wGfb3TiZzrxTDAu4Q7syNQvKSeivRbmsdiTIZZ+L48aOx/dx7xP/122+L+9zzXim0o+oDq73V731aZu5yeqeRQ7+q/YEF+vWC6etv1+17Utjmne98Z3Kt5f6ya5KEiUkjJv2oT1KVS6/jHew9JpqzY2dN6ii1n8FwoAYIAeR8Yhah1bPoWI8xOoPXYLmQMtDOdpytA7r8rj1JXcicgejYXGBzlp97BPnvuYI4wxzHak4F+Pl4AEAaIxhTlRueg70+owge7nHlWQf3YhvEnCGtLK3GtNIr6xGLS0viSmknKna0kjwVbRlGTQKrjTSUQXJ8OXme8ksPHD4wqmPDylLJo0JDbGzCAikm+Xlmwk1OhCgXIHbMrlq+zWaa7CyrrGoPWAAfgKNPGLucJbrBpT9kmGTQKB+uzBvFghV+UnVZpTurWJd2q9KxyduJSF4M4K6+4l6EUSX3tMc9YfRFx5FzT1zevei8+FkeAq3ydNFT123ejwN8J0TIb65LG7BrTJrl3TUAVaDv18hlNj9eu+6xvkPP1u10UlhndnY6XvrSl6YFWcmT1KbL/3/m4bu1hYXUm42opcSw4m9tqKXtqylO+sEPfjCVMCbGyT6fEhCdL/eQ/U0JCcAyPM2PME4et2eAHWDyAQWoYWDkCcOmpBw6H3aPcOo6CG2VgKr99MepGL6zfWfbAHNNnZbVtHFQrgJ8/z0P2eRAm3sIOcjnjCUHewTUv8fg+tj4mOXP4+dWgX5VyKfKAOTKU6/VYmWpmOiPeiN6ygDRLk2dYlOVxZXlaDaKHZ2SN9FoRke191vtqGsf09owjh49HIePFRk+yImOFSATMlGMlUlKxbjVp8xbuEvPEnoZCR2j8I/CSaSMKjTizLPov8JI+rg44LvBYywwuHpl0RflqgFdrTnQnIbAQ+AuJq/MD4W2NDGttinslTZoL712dEltxPOmWqePoWRMuiMjpmdyhk+8nkJpngXnsXonTa5PyC8EywmUkxnac3fkexxTz78f9zk3BgnzytCWy3CVvPt8IyQhAXm7nTCSejvaQazos16ad3njG9+YQmu14SCajeb3nuHnD0Wnp7BO+WTHlpQz2o7FxeU0Kfve9743sXs9mAQrPVir2PeS8qt6QErVIlyABuDOeXQQAOMDr3NykON3AF/HSDCo8QErkfLibquTfTWsTzgRo3chhGmkDZRtE2m/NwDvCuGsIxnO4fq2bDk753MOwqcCfL+HG5nvBOwd8BF4BxxYuo9dldfh18lB34GMsYZpAngYGffu6jXtYdqPwwf2p6qpKgS2uLwUK71i74T+2iDFRJmPkYEQ2Ev2JrvavL6VPAL9CdwVntAYSz7Ub5IJ5FXtEZAzScyErK7FxD+gq+MEhvpNwCvQV7sVLhK7ZkN0kR6tMM8NnvcfXlPu9aALaqt+E3miQByb/9B2GSy91+Iphak0EatQl9pB0UGuR/+ik8gMrBtyxLoDGRT3gKsA3z1gdHWczgD+o5CnbVlYBfhVHmwu5+iP603VMVWAnn/n13D9zAEf+UW2HfBdlhUa0TOwf4dkVOcuLR1PY/PqV786pRg3asNoKKPtex3DV2OcxegBRu5oYviNUBT6mmuujfe85z3x8Y9/PCkNk1vkzlPBkpr1MH22P3N278Ln7izK70KBcubxPhesIk5W5P7qj4JVUkyexzMGfJJJv+ds3wVPcTcXeAd8mGUu3M6A7wrgu/D4ufl7d4ER1LujELlhcZB2BXGBBaBzwK9iYHxXBXBVBkHf5YDvZECAv7a6FMcXj8VEuxOtzkQcPbKUNrMW6Gm/43q9EUMpUT2imWrvFzn/inerj2bmFka7YSkjR0CG8XfQ03cQBskycqd0R0r/MhclEBTzVdu10EtMWimjGBW9pg1H0oRmsXAII0p4h/52Nlhl/CA8lJJQ29iDVt+pv1gdrJRUyb4WWQn0qTGEzKIDznC9Pci5jmO8eHY9M0bA16gwL4YO5IDuwO5hG46nH8aFdO4OofHn8v6tAvVcF5xEuS7kHrgbZgx3Hob0aMWgnAMSOUjXGg7LOk7F+gXVNvr1X//12DQ3G/1B/3sP+Dw4VhplVwes9gZxbGk5hW6UaqmYp75H8CUsAn4qK3ptHBbu5IDvYQIP1wCefEc8kaJZzvI9jCKBU8fDPBBUsbK8NCvCSFoZwpjH/v36xSbKxb8LpQOtty1n+KcK6dwVwcuv6SwEhXAhzQW/CugdnJ0hOWMh9IAAw0adIOT3dwOOd5CDvbfHQzu5bAjwlxYPx2SnUyxPP74Yy0vFxFenOxX9/iCl/iKz0SjioEWFxcJQNxrFqm1AXAAmOdacExk2yFoKC7Xboy3qdL4AX78L8PSn6+izyISAT+sCBLByywuAL/LplfapeygESool8wIO7PSRGzp/L0Kl4/WqPtCfwINaLLq/Yvs33HBD+l2LrJSWWty7ABX9wdw9awadca8LWVYb6AvXB11P+gP44xV7rN71BaJWpb+0bSPBWp/zUru/W/l2Wati+LneOKsHL6r0I5dzJzmMM1ESPMNErssJdPbqlXz9xm/8Rlz2kEv+ZQDf69GfTPHFRPTXahXVDffvP5gmY3/vD/4wCZNynCUAEjTiinpI4vOURdBD6gF1HG4MHeCA4bFLjI3uC+ADwkym5QKDgOWTRrAUYp1qI4xO10dgEXxn/rSD10IgN+6pWQX6Va4k7c0BP3cZHTwd2Mcxm5yJ5ArhYI8RvTuADxsFfAGDfI4Fga9SIlcGjIYrhP/uhsfBf8TS11ZjOu0d248jR49HsykZnI16TbWYhmnLPrH5gTZ8L2ebVKBTmWLq29XjxRaBAkmRE/0JDBV+EYgjZ4AqcX4+iz1LbmH1/M6iLDF7FSRTGQJqQOlc9r09cODQ6FzAz70miBEeFMkLvDJvUBiv9bLVCUxKA6M24uESztTxlIXgWh561Xsdo+MJiUkXqJGj7/QnPcE7oa2uQ4B7DvJuABzQec/vAO44hl+lWy7jOeN2csH7XCf8s+tZ3k4Mzgkkrsxqy2Xa5Zc+V7XgIrRXrMfQpK3uWaut7wD4zGc+M172sz8TnYnOd8/wTwX4KtHtFYwF/IoFqvbNxz72sbhjbxH3xKXUQ1FBUK9SInWIHhAW5UYA9gVg5EoNO0cZAEB3Pzcy7uEops/3HpvXedT4YGBx47HYxGQxAA70vOf+GpiTMXxn+s4EuI4Dfs4mMHB+Xi50Dqw52OfGo+r6nD8O9P13ruesE8PsrNOVLGc/DuA8nyuGu78nM0Tpt9paymbQPMqRI0qtrKf1HWsDAVEvyeRAGQUCeAmx6r4o7q+ITq2YyJ1oNKO/WszD6Pl0jgiLAFwTnIA+Mgtw6jiBOatO5S1qDoCsL0IcknmtBRDgJ4Xudkf15fUIu3fvTQxcsX0qewLehDnVt/kCN8gRII9ewPILclZ4L4C3viPEqmdnPH2eAOauY/FsSHbgOnjAaqe8FVKY1YfoOayV7KQqwIfBoyO0x/XtrgB+lVyj23eVUOTEhM/IxTiy5W3nvRMW9MPlPmf4JAQkvJydLWWoqMOk+2tV9H9965tj29Ztdx3wsVSujHqIldVikgpQF6DD4gsLVrBenSehvOKKK1JVS1zEVmc9l55l7oA/woU1QzgVxlFH6LrEGV3ofMCJUXr79Z44odrlAqk28xsMxIGcPHwGkpxpD994CAd32w2MC6ZCA85iEBQGn3hnDvb8rlmQHNBduPBoqoTaATE3BA7Ofm7+PgdgB3iMbRWA53FJPvOa8LhkOmqLK8HJ2Lx7dlVMn/5NvzXqMTXVTWEb5dZrA535mdnikdZqibUf04bQs8UKxmGjHp3Jbqz0VmNCrGp1OWq9QTRq9Q11992gSc41hj6u+swxkk+BedrM4sCBBPoQDAGhdEsx9QsvvHBU3kF6IqNSyHbBkgWc0i+AX/eDDOk4Eh68gCB9jTFCh7zv/Vl8box+xpDoNx2LJyH5VLsAbFg+6Zie5KD7SQfI3KF/dA8ZRfTP9SoHUtd5Z9huKHgutdNJnn+fEwz6yJ+9Sgdcp3PixPHomHsb6HduMHJ5d09dv43a1SzScgmPNcsNhhI/Kb0s4eWrX/V/xqMe+ai7Dvjj2FJKTe4V8Wd2nmIiSQ0T+Cv75sorrxzl88KEkiLUCzdSAsyELDn1TPggVFh/QF739AEBCMYxdh9Mj6t6uqXahnAC+AgTYI9B4NhcEP1zVQzSB94BP2cqOs4B3wVpxK40m1j+Vf2eM+yTCevJzncl8vcODlXvMfa5/JwM8KsMhBuWnNHnvzno5waJtidDWK+l8r6Hjh6JxWNHYrLTjclOOzF23WPQX40tW7emzB2Fdwa1SPLaH64VxqLTjVjtJ8D3MXCvU0AsINcriorxh3kD+JqMZeKXsIauK8DXxK1SI/Wn8wTcut7k5PTIGEouxfId+Oln5sWYD8Nbhkl7SM29LRa2IRvc30NCeBI+psTv9dwe30fv0AtSTSX7+o6EB4ye7qfrcj/kFx3HmBZhjIL8cC31oZ4FMgZxAPDRw5PJD7KUe445QI8jTBBN160qPc+v5/qS6wNGOLWp0RilwKqPlJZZjF9hFFi1/YLnPTdtg3jKLB1AdRzg95QW1qwnnqmUcIH9RLuI08sdvvrqL6ZNSbTpswQaAZLV0YSCZ+GwiCoHeGcRKAkWL2VTWLXE3NI6e/Zn4Htdx0MwMBOYOVkCuTAisLAPjITfD8FDOB3o12OQG7N0nA1w7fw7B1xljvifP78DcJWAOki5Ip1M+HKDkTP6XE5cEf23nIk7w69i5lVKCRj4b66gug5KnrcryU+jGVNzc4m9Hz10KBbmp2NyohGbFxZidroTN3zzG0VstNlME7lpO8VmO2qNVhw6cjTarU50VI+/jGu6FwkjlHymDUH27ElAhMcJi1W7NAkqwgNLl8whb2uDQTI6WvSk4wArYuxaYalrAuT6XuEhzSFI31gLwDgI6Jn/0ns8hRFDHAGGMpQKLzr3qNBBXgFZQFrnuCcMYcIIwOQJX6EzyC7GjgVZ7qm4J692Mcfm4RD0Rt/lgI9OuAFz+XHDhywhZ+5x5jhT9VnnVTF4B/9ct3P9cmxzvRjpS8noR3M0pQFoNos5JvriIQ9+YPz8z//8qQG/SoEBhFpDQL++cMpr4Xz5y1+NT37yk6ngku/RKTeZcsVMuvoSbOKGgD9C5e6mC1zOYHOW6sLmQMn3uhbKheAhmDATGDug7mljDKp/54zCSyM44K+HeArvyM+pAnhnBQ7kHtKpEp7cGLhAVRmBXBjz8c+v565m1bEADeDrLKsK9B1c/DlzwK86Dgbtr36/3DAI8JutTppkOnhgd8x0mzE7PRGPfsRD47StC/H3H/9okg0x7Nt27IpFhS87M9FqT8ZqfxjtiW65B/hGo+tKKiCGuUsPACEUUeCnyU8dR3YKspDYqyZHFxbSoidlzCCv62GJ4qn0vUiUQkMiUVxfyRC6B1sn6tqwfemY7k0ShM5nDwkMlrN93QddgPBo8ph5CUoWuzwDeB6GcIatazpZcubOPZw4wfaZ4EWnaBdGF9laJ1br2Tl5uIS2jQP7XOadzeehJf+NZ8v1wo1NFdv3453AuFwxPpq03WAQSwOgyAqxfvXj5oW5eP3rX3/3AJ+GomxM2C731qLdKoT+27ftSpuHa5tBLcdWDE8Kw8SCzmWiSg3Re3LsSQ1z94nUNrfs+h1G4iBH5+VuFMLgAAe4J9fd6m1zLFk4Dva4o7mA5m6qD7qXN3YGw/1Jn3LBqQJ8B+INAluutK0SSsDuZOyevvJ75kbBjWouvA74blA5zhm2C3oO9g7S47yGnGm6q8t7lx0YTpVLXBzXjInuZLFxyZ4dMTvdijO3TMfTn/qE2LppKq668h9jdmY6zjr7nPjYxz8Rk7ObYjjsxC077ohWuxv9YSsazW4MU75+fRSyyUmHZFhehOrmK90SYMGzJHQJm4a9A3hi4Yrhq0iZdGQjayxWeidPpJzU1fECb+kIIRKygPTqwCyA13E6Pi0oK/eNQBc9pENMXjrNLnTIcQ60gBO6xcpZ9Q0ApVfW0zjZykMwEDC8bjceLL5Ej30+Tv2qz/oDG/TevUna4lGEXP/47PjCGBNSOhXDz/Uzv2YV0dIzMTeSexu0my0skSli+GL4GIU0FsNB2gLxlCEdV1wGcfRd+aY/LNIsBfDKvlGZWBaOiHGI4ehPdTf0GdZHOpFPKsFSlJ0j4aNDeUA3OsQyvbOqLGZu/WEM/j2KATvBJVWnO+N3gwBL9+vkQuEF1XLAL5RkY1qm97cDZA7aI1BMaSQb//JjcwD3zzng+2/5+yrgr2L4DvynAnxkKgdznii/vgN71bl5aCgHe7+uAH9hYVMcPngw9uy5Nc47a3P80PbT4vGPfWg0asuxungsVSIUqHzyU/8Yj3rsk2PfvmPx+au/GnML22L3/qOxuFqLQa0oXsa9ARjkTCxa7xXaUYE1wjl6FaAC2OorXHOuITnU/bUAS2Ed1wkdo+JpTjAAUUKl7ACHEZGcK+SjfwqUuZzpOVIsuCxbjXygFxATnlf6rPe+dsbbQ3vxXjA8wgd0A90eEUmrU0P6Zs7kMQqOHboOZAyM4RWZpN14CLBgnhfvIzdkeB68ui6Pwx+Nj3s4uR66nlaRJZd11w83mDB85jgAfMXwMRZ67a0sxYte9KK7BviAmE50QFrt9yKGzfinr/xzitErhKOUS9xLPazes7sPE0S+qk8Co+PEGtiOzQVfgq4/DQjuprNzQIgOywcEQXFL7IweBgDgI9C4qQgRbAwlxgNwQXT30d3yXFl0DvcZB/jOAE4wtKVCJDA1hu99cVdAH1DJATo38nyuYt5VDL9KeLkGAILiYRC+F4DvAJzLCYxp0/zmOHxoXxzcuyPOOWs+HnCf7XHZJRfHnjtuiu3nnhlzM1OpnMB1198cT336c+LqL10XR4734yEPfVRc/c/XxTXf2hmrw6L0hj+D9y37Jiv8oVi+Xjle7YAwMM5utJYWF1O9FDF85eMLwGGxOv748aUTiud5O2DwVJIl7RKyIuady7SPUQ46hFPxsFlvou9J4cSAqX3uKejeGm/dk7RTTVJDrgBnxkbHYhyRM9pK+5mU9BAwOsn13OjrOp7VAgv2kDH44F43Ouz44mMM6DvhdMDPdcqNbMbXNmSkuUz4WHhIx0PcAvzCIBQEBMO2uryY9h2uDdeEGvktN37mIbEY+lWZN6ou+L4/uzylWmr3Hx3nJV11Q4E9DdLgw+AliLig+p7PGkhqYeu9FETnyzBoJyu9wlbocG+tD7bag0K5hdZAAtgwCN0LxqHrAfi6nt7nRZxIK9P1HdBzgXSDkwtQAYzrDD8HSgyDK3DOCgT4Vcz7rgA+bRsH8Hl7vhvA17l+v5MBvo+nkwyEv8o4OMMGMPWdy6wzrBFDnZ6LQX85Du67I6a7EQ+47/a45IH3jK995cq4330ujIsuuCA+f9XnUm7+E5745PjABz8c522/KB7xqMfHH7/78th1YCmW+hH91UFKUqiV5RhSXXkV/a41Uuqk2qG6O1qUtXvPnlhZXSqKoh1Xxc1Ugj5lDekiqWJnmQPPTlICfG1fx1Z2hDfkpXhmizNZnhdGCNAB1h6z9rASYOrAz7UgWwCWrsEks4MyfY+BAXxIvdbzwaaVVcTKYfQR3Wb8nUU7WHJvtUv3IiTFtcEAjEjuAY2A0zJ83GPP8cR12NvBcXk7YfiuY35MFfLmxIG254CfZLs0YKM1F6OKsEVaM/variwuxcX3vChqw15/WNQKKSvuKb2pfK/NR7TYJAlkOS8liDp06Eh85jOfS3H6v//kFaOYHIPJIOvBPONGDcAFY8AVuvGUMQG//kkbo6JeqkVeVgvUZK/cZLYvBIgA9XX2rOqbyxsyNQT08iR0jDoMhsKkaz4xC+jyuwZwYwy/yKMH9Bl4vpNA+mDnrqEAe5wwF/1eGBSUD6WiXVUhFZQT9pwbCb8f1z25yT/xV/rc21NlONxIuAEZvR8WzNiF2oEZhc9BfnTdWuF1Oiv2a3kM1NvH9Yo9FeqxZ9fOWBusxvbzzoj62mrUoxf3vuf58ciHXRJ/+5EPxWWXPjDude8fiv99+fviQQ96YGzffo84cPhoTEwuxN989FNx6MCRmJ7ZFHvuOByLx3sxO7ct1oat6PUjhjUVYhtGs6O9H9biy1/9Sqz2V1PhtuawFmt91SmPUPVYpbqpaFurOZHASxO9eobzLigAX3npkA2NHfLr3qWzUQel3CjqM143IQEHWJcjgN7j68gg/eoyQf+CBRyD8QGgROD0J72SXir8KwMgL0i6DyP37CbHFWoK0S7d1yelkY1RjLvMW+f+uXxC8ND3ZKit9IljDB5EDuaOBflv3qcnA3snN05g6D8MVaOpNVCF15J+q28sA16ECOsx7BehyYLhi4KUFo4wjEC/p6yEiaK+hqI3epClleW0tdvll1+ecoYPHjk8ijvCErxRMBVcCwAfRSStkkbjBYjJqIFMUhED9Pij2qp63ZROJjsBUHa2DcC4B4EyeIjHJ4gIA2Hxq15XVwuXeJzCuYXP2UJqU1nPPrf6tBfA98+wn5zNuQBVgauzEATv7gJ+7k24wXHDkoOAg7i/V45Xzmj8d65/MsB35uPKAcvkO++f5HEk5YiYW5iPQwcOxqHDB2Lr/KboTDRjOFiJhfmZmJ1qxcrK4bjs0h+ObVtn44tXfzYe89iHxzlnFznx37ppR1x73Q3xkEseFpsWTos7dh2IG755S3zqiqui2Z6O5sRULK0ou2c6tMiw3e3EdTfekHLzJTNthfdkFWxjIMlMq91Jci2GL50R4GtjFQGk56gT3qkCJQeeHPjpM4AFQPTv+Y1z83AFYOpg7kYFWam6phtoPHzmMzSxrbRSXvFmAHJdj6Jr6iMMD+3TszAXIkLpbfKYv+7nAO8Ajq54/3J97+tc53I95hyX6So9cX1xWYe8OHHZAPAl4DN+4ufet+BufVikqCbA16bGuAeqtpbAX4tMhEcD5Q5r+7OIffsOpTr12kCcFYSdqckRi8eN0ituo24OcDMZRKxPD6kQj4dEdLx+lyGQIIjRIBBqvDpbrEcMgHxj5fML+Cn4JAFRp+paZCQAvLAisgyw4BiJHPARtpzh6LjCoKyeENJxgXAXtQrwqxj+CcBUlnhFAatYQq5UJ2P1rvx3B/BzT9we6QAAIABJREFUsM8VPgf1vL1VQu+AX2WwctDIjUOtXkyYOuh7X4yYT7kSdIMhakTaDu6000+P3upqmlBtrEXMzU5HO7FtrSmJ9D/ZVS38WrTaw3jcYx8VzdpadCfb8e3bbkng/WNPeVqqDSWdmZyejT/707+Is885L3qDWuy4fW/0+vW48+CxmJ6Zj0NHl2LXrt0pTKTNVNbKXcskr8iOAF+6IZYr+d9+4UUpNZNJUPqeAmbEzQEYmChy6p7luH7Ovaxcpnw8TxgHm7R2wPFxcbnF+2R8AHNIG4CutFKxfoXCpEv63YFa5zl54fm5rwCftFPmM5yk5OANwfI065MROtclJ1nIbU74qnQk13fvW5i8ExkPxdUbJbNnhW0q+7ExgSAZiDJsXxv0+sOULTAxsX5fSW0ZyhH514McPHQkPvShD8Uf/dEfpfQyhVQEuLVmke/psVJAm5QrBgnAx43UDSXAdI5bRx5anc0CETYp90FmgYnCPRpQpYBqkHUe7h5gzuC6B+CKAYNHeTyu74C/kU2tl0Zwd8/v5QLpLBuGnytCLgD8ngNuFWvLlRlA9779bgHf21FlBKoMVm6kRh4Lq5b8pHJDl3EA4wohwOc4BN2BauT6loC/8dxh9If9mJ2fiXZzIo4eOpxYpVbcLig/vdmK3upSdCeU5bAcUe9Foz6Mbds2Raz14573uiA2LczE4YP74pJLHhBfu+YrcfoZW+Oiiy6ID3/kb+ORj3h0dCdn4uZbb4/DR1fj7z/x2ej3tXBrMq677ltx5NjxaDWKCV8AnPi5cvzZlFrAL8BXbXw8XkDLJy9zL1N9DODnYcfcY3RvMQdzN5IYBV4Bbgd2j4tXHe/X8ywliKITQumwCJ70XIY1YU4Zm+Zc7uF65vdQ/wmvqLzr80IyqOhkruNuJMe9z/XK76t2MrZVZCcT+RMWuOn8HPABfgylA376LQN82qcdr9RfieFrNV+qCphCN0UhqJYqq6WTI26++db4kz+9PAG+an1I6EZC0Syq6ukPV4r4mBqg35hB12f9RsoYCqrzcD1yAGETcM4VqEsRyDPWtaSkaherCvWbPAMmuNQ2PRNFm/AA9D1ZCq4sHrrBfUax8td8A5OcWTnQOfsaKVgWw68SAgc+V0x9D6BXAa8bl7wdOQDn9z1VO5x5n+xcHTfO20ggVwK+s6PcYGwAaWPzqV8yhl91LCFG/y2BRH0Ya7UinLIwu5Bk8M4796ftCyU/mxe2JJnRRu/yRCYnOzHoLae9bJeXF+OsM0+LYU916VfiyU96TJx1zpY4b/sZsXvPbfGxv/tw/OiPPSUO7D8S3cm5mJ45Ld773g/GHbcfj053c1xzzY2xd9/BaHUUIy4qR6p9yNdEZzLJrwBJROfc7eenfXKJZetYxj73Ph2cxgG+A1MehqgC/BP6rhwHYvQO+M5GMWRujD0kQZYN57gXrPd42AqtSM/F9Cm4pt+9NIR7KLnR93lC1hzoXBZG6j4UQVR/EhLyWlmuT+AFGEef57owTq6rdKaqj91b8vejEI4x/NTHJeDT33puyYAYflqpnWL4/KlG/epqUf6gZPh33LEn3vWud8X7P/DBFEZhIQanaNMIBA/g1jFY0RzM9RnGP05I3LLpeBi3Ok8DwU48pHyxulAMQG612inPgXAQQklVPoTIBYoB03euQF4e2Zk/iklddATA2YKza7/+hjBKmUfvoOgAz3sANmdiuq+D/ThwHcfw76pAOsC7Mo0zDFWCX8WGWKedtyMHnSogrwL8XOkBHDxQlzkB/rBeEIFNc5ti06YtcfiQas3fGc16M+bnNyVWuKoNy3srRQGytnLUmwnwV1eWYkJhoeXF2Lx1Mubn27FpSzeWVw9Gp9uIn/zJ58Sf/umfxf3vf2lccOH94o//+H/HN2+4I2anz4gdOw/EgUMHY6l3LAbDYnGQA353cjoBvZ5HBOfMc85NWWrolb5fl8FiUt//kUdk3cMS3tcY5Pw7xhtPwj87eDNvx3cYV8aBfnemiqdPOBVw1TXce1abNIeB3rHwS/ot4CeJg3sCghBOspJcP2gnxwr8OV5joHt4uQafx0N+vZ8B/HFM/1REyg3vBtksDar3W972ZAAywK9FkbXHv7BSzyTAf8QjHmGAX9u4v6IaIrbz7ve8J9797nfH3r370iYM+w4eSFZX6ZZseOyDTed7bM47FAMACJOtk7M6rBms2IHOhUrKoGuR3aO2iAkozUuz/V6vR/dA8BlYBmwcw2fSBqGD/aNIpFU6oGM0vO0uJBuUq2T4MG4XAL6jL2g/4KDvc5fxZMBeJZR3B/Bz0B8H9q5g/lzeH6P7DotwRhXgVBmZ3BAo7TFnkTnoOzNyA6q69ho//RVhw7mo19px7NjxOHZ0MeUyqDjZ1s1bkgIpnCDgV1nlxBI73Vg+uhITzUbUm1rQtC8Gg6PRmujHpvluXHDheXH06LG47/0eFKdv2x5/8id/Gd++dV8C/D13Honde++IfhyPQRSb7Djga7tF4s+S7U1btyXGDzuW3hBnZlzpx6rQRB7uORUQOfhs6LMy7S8HJ9d7Mn70HeRvxEitFADnoJP+HLSPtTkCfoCYPH79JvB3mfBJWVg9BkXXJN2aOTyqh4IfOla6DttXG3PdRb9zmXU5zgncuP6uMkYuv6PQjfV7VQx/dE655SZ9glHttJrxkpe8ZCPge6ME8Nddd1289ld+JcXPVBRNnaPMBnUAlh8BBMD1m27m6ZhM4GIYYAVcJ/cCqtgdbfM4O4Ki+JzYPLsFkaqmtmlymcJSeBa6FumeuhfXcUUhlAOoOuB7yEfueC4ALiB6Nj7rvFyoq+rZO9Dp+Bzw+Q7v52SgejLGnwPtyUDAxyRvH4CQGyu/nrOjDQC1VoRUcs8FAc6/z2VjGOslDRzYHZD4nu/cYIrlSy40garjNm3aGp2JyTI98GCoOBmpkEqtF4E4duxIsV9tazImmjNxTIXUJjS5uxb93rGI4VKsDZei3SrSfrdvvyDm57fFZz/zxRjGZGzbck7s3nMwbrzlhmhPDBLg87wQianp2QT46NL0XFFvR58BKcmkx6OrdKRKvr3/nTDk44gh9f7yPvZ+dSI3ygkvs2X8N2RHbdB7jBZeL/rGYix+xztnjQ4LIUl7Bnd0L0q1kCYOQCJnHn5hMlj9wOSuogPoLSGdnND551w3XOdyD9x1Igf7XGYZ+1yuHfBr9WKh1TjAZ+xmJrtp56tUWkGN4gFhvN+88ab41V/91fjKV75SCFWjWCUHaAH0gDiuB59pBGVcx7l0fj7un4MDbcOgeOhE52pA6BhCPV7/Q7+L8VOelnRPYvrqEJ/UdXDWe+L9apM+cyyKqY0wnDlXsYFx7D4NRlYLx4UAhXOAzUE5ZxI5i86Blt8dHFzRq+7l3yFYnKP+cHBGkTlHYyHXW396j1GFMPR7K+k72J7OhxBo7PAAuV5u/JqtItnA5c4VMAconps2N+vFAqBiUxPVx5+K2Zn5qLeKBU3yFAUESt9ULfy1NS2LKvZhWFrsR6sxm2rnK7RXi9Wo1xTvl2HvpfolAiQBiBZhafvEWqMdzUYnDh4+HLt27YxGsx9RK9Z26Fi1K81PTayDe1LwdrEVISFRFhi5jCCj6Kh+A9DzkA9yANC6YaU/U7+UwKz36LCzTr5nbs4XdaGXXA/8YNEjsqNnx5N2/aPtnjnnIR/0ESwim481PGAZhM6fmfe6HqyfulckiWiMwQAWeFXpZK5TVUTqrnqwXB+5Bdzda3KZHqwNk7zI20nRjkY9kRU9g87VfWXUfvQJPxIve9nLotbv94c52IvR/8//9Z601ywuk+qA03FqlMfd3MLkyidB8MYTV2Mi160uD8u1YS8IsjNxOpm2Y0ld8DASAg4BPpuQE0PUq0/Kempbzsq5t8fxi++KCTfa6OAPuOSg66CtBRG5pef3nDnkxkDHobC0oaod/l0V4FcxDW+DA4C3ifuTVcEEGIBNXxH+0+8SShngxePHo6GNG1qFXDEZqbFCvmCnyAUCrOMZ574WB34HgF8YCO1W1S9KBLdbhXwM64lZz20q0vl23b6zmCTsLcfZZ58Z7W47hQrVlqmpuej3mzFcq6cFU0peVm38ehkmUinNIi23WCDV6xXzY41WMw4dUpmF3WkyWMvgJb8sEkxFzKZmRqUKknFsFNlI+tO9AdZ84ZTLAYDv4++EKZfVcaDv47+BXdrCLdbbAEzIFMZnnP64brthQP+QKfe+HTwLY1wkg+TGRsfladU8s7eLNrjhoS1U90U+fYU94ZJcXx0PMDp8V6XTkBX/zQmy3ruR9d8Uw1cfSG9SuupaIUek72IUX/6zL42nP/2p67V0pDaDtUE06o244pNXxJt/661xyy23pLTLgo2VK3FLgSNko/TOkTtRLt5CQccxLQ/h0Hh/KAdKB3TACuaB8GvwYA2ABeEbUjg1mFJcgY2ACDbgVp/rkNngwugCi/AVvxe7GblSOYA6w+K4cYBfxa69b+lPP5/r516Gfz4Z4LvBOBW7rxLWVB6gTG2DEeF1iXnoHDEMTTg+97nPjSc/+clp6z+t57jmmmviwP5ihyf9MQmv96TECoxhguRfUwIjKUGjyMO+Kwzf+69434juRDeVCVE/pOyxiSKvvzPVTdsfnnnm6en61153Tezec3ssbNmUnkVrU5RWGTUBfrFCVjpSG9aitlYryiYPtCH6VCyvLMby8lLUmsOYnNKWgbU4cvRQHDp4JIYi+MP18hwaq6Rv5dyEnj/Je71ga4w3bJ/wia97oS/Ubvf4AFHkwY1DlWyiXw5osGn0lvCHM1CXN8+Cc70CtJG/nDRimMASjBdAzTMS9gI/IAmEgiB0G3V2faGkcINnwUAQTtI5EAuqcgKgtBuimWMg/YlOuZHyY3nvz8/YEvFwI3uCx1orVtmiQ4N+saZK7RXWSVe0ec4bfv31ibCkkI4ObqqE6+LxJFRvfetb4wPv/2CxelQ7waW0yWJXe7EyOiEx8bJYTw5GNIwOAaSr3B9Yv0/uOojmgunKTdomA4FFd/eTNFBSu9hnNBderpG7lyhanhVRDGJRZ9uVCQDSKwPBgPvAJ0Uqs3RyMHJWdTKmrzbl/eNtyY1R3v8I7jiw9+/zdqCMPGPK87XcYwRRry984Qvj1a9+dZxzzlmxtLQSN910UwoX/tWHPpjmWW699dbklqo9MFiAn+sTzmB9RwoFnQLwkRWUZ2O/NmLQK1LwSDXW9oVi4q1OK2ZmpqI7OZEWPC0uH48779ybskb2H9qfnlPeilbPFmNai9qwGfVoRG0gwC8WsEs+FpeUabIcE51GtCcasbSyGIcO74+lY0vRac5Eb6UIFaodI2AZFqyfuD0M34EEcINAAboARB5qy0kABiE3DE4o8LIZa3QGxkkNLGRjHDFyg+KMtiCThcF2ooRO6Tuey9sLwEPoaLPuT3jMU1LzUBAGRcc4KLuBVBuI4ev6FH1kwlw44e1HD/PnyXXewd2xzMGc/uX3fPJ2hK9lLS3wVQyf+jlKVZeM/sRP/ES8+KefH31tVrU2HA5X5Wq22rG4tBhXX311/OZv/mbs2HXHhq2zFFNkssjDOZ0yJz9nojSIiSV+dwupjoCtYbkRXkI++p2HJd6GEdGxAL4emPg6qVQIEQYKF4zyDDrXmZKzA5gBQoYgIygA5XC4XkeHZ9BzIUS01ZVog7VPC5uLZXDjADX/za+VAz5gnwuuezJ+f33vipYDf5Wx8WPUh2JZ6keBoX4Tq1W7FA6UwInZaz7ovPPOjYMHi++0QYO2DTx86EB86lOfio9+9KOprLYDv9qma2nciLPq2cUqcbFhwq44eZtdkeg75HHQW0vt0V/yTMp9bqXMBw7ui3vd917xyEc+MrnLt9++M4Vz7tx/Z1FeuN9Lsf/Un8NaNGrNaNYE+op9i+kPi7pNa71ot5sxOTMZ9cYwTfoeWzyaYv/1tVasLg9GXgxhK60vIIc69XeZfkf78zHjmZFndJSwpoORy0+VB5qzUQd7Ny6EUnId8YlYwnvOZF1+1M+5fHvIgkgCZIK2YQRyBu9zbOijXselsBJB4DpcnzYid4kUp53Pik1i9DyuO+7V6Hkwuus4cfLQ44YwTbaloxtw+hECo5AOJCm1R2HFRiPJsvTxR37kR+LFL35xnHPmaUU/9wb9ocI4wyjA9y1veUu8//3vj96gyF5QLnCKebeLujYMIAJESGcc4KsjsMY00oUVK4whcEuscxFgveozx7sH4awCsEdI1ydXi8whwgICKnUK4QfuA0Ml/jyynKU7zb3WGct6/rPHR1Eq93Bc0eg/tigcB6zOfLzfOD8P6Xj7cnc+F8ocBHKwpw+rjBHHwuJhflJggZzIgWL3Yhf6v/TSh2x4fLENHdvtKMRRGIsvf/nLKdTzD//wD7Fjx470ncaJCqwaS9g+8nCqSdsqQ+DPM6WNyo8dK0M6rVgb1mK1t5yUWu3/1de9Lh784AenulEyTDJI6lfpyrd33BZLq9rvdhBrvYKlD1UbSdlYg0Iumpr7inLxYbuRnvnwsaI8cmKKy70U/hnNSZRFxDQjoD5EfhTSyccfYKFjAasc9MeRCQhOzvxzRkofuh47QOWs3uWOGDvH8wzcEz32sAXZNXj+nAtGgAF6LvQU2QDYOSZ/dULkJMg936roAkYjjWmZBp6yFo3ccW21C4ObA35u+Fw+q/pCv+cem3sIKp6GjKgPtHyKvlDVgVe+8pXxkEseGKvL2lehHbXBUCJei16/FzfffHP88i//chLqqDdHK1rTDRqtDbGuEbCUKZoOTM4InHkgiC44sAQYvRovJWeDBu5Dx/GwgJU6PLfgDmQuCGqLTxbrPDZZxrXDoHnMz8MxgDqv5HE7mLrwwAIc0P16VYCvZ0RJeV9lLLgnzztOmMe1rQrwxzHHKoOk8wWMitHrT/FmtUFtftCDHhSPe9zj4qd+6qdS7FB/CnHo0fQqQzs11U2VuZOglhkoAtJvfOMbaR9kbY+pcI/GyOOpKKTGSsDofZUTD2SxOqRTi7VBL7VZbe92J2Lvvv0JlJ/whCfE85///PQM01OFB3DnnQfjC1/4Qlx11RdSm9aiHkeOHCtCCIvHY2n5eKwsLcfq6kqQfaTyDIU81FJ4dJCqZ0ZMT82mkg5LS5q8LerFoAtJtoZFKGMEPuXexT4+ECLXPQAIIPFxc08nP8dB32WN8cSgO9hAhlz/cpLGhL4bCAd9pVR7KIr7AJgQmkJ+NmbJ+X1dzwF9J4/j5uWcIHqf+LnIFKEitQOj5OsMMKAYYg+H5ePiwJ+Pixs/NwL5Oel+w/XEDelOu8wuk9f9lKc8JX78x388Zqa7BvgqrTAcRL+3Fn/94Q/Fb7/t7Ym9dKenkqs++qsVDINBBly0SzoNSYNSLtx1oFcim2LVfVVsC00yKMtgIq1YrJcgnEomdIv9bpXpgACKWR1bPJ4MgM5vtotJ5NVBP/orKmPbSKU/k2EoFx04E1A7EAy52AiUapjIfV9cWWf6uifzCBgSGKU/twuDqmXymxsh2u9eDf3kgM+etN5fLngO/n5eFQv5bgAfJcxf/f456Ot5CenovSaJxMblRmqRh0BTGSjrDFSMTMy2WCxlJZtKg1AsgtI9xbq1alrlPMSsr7rqqkIuu92Rl5e8te8G8OvDVMtGRpvsi9PPPCO1/znPeW5cdullI0NV3FvbC0bs3Lkrrr3mutQmrVdZXe3Hcgn4q8tL0euvpqJ6knm8Ym2CPr9pc5x99nlx0YUXx73uc+8499yz47YdN8XH/u5v4m//9m+TV4OCK/sIkFgH/Ugho2F9GPVhfSTvzgBzIw7hyIHDwSNn+IyXxpsJ8/we3AddyD1pnpu0WgcxZ/tMmqInkCVkjbkVSCLyyH3ZJxim72FdSJyTRmf1em4ZFvDB+4Hru8FxA0fYSgZLcki2VO65VBEoN5oe8vIxIYxNX3mf+XG9MstP901ZcFNF9VDtn/CLv/iLsW3b5kSqRIs0d1brlyhy8NDR+JVfeU18/vNfSJUn9acOI48eCwvoMOCTE+0EmlL0wXAt+mvkK68lJqOa+mI2bPAggS32cR3GoL8arVqhdJ1WO2Q8JlvdmJlSvfuiFs5g0A9NpO05sDd27r4jDh0/nHKk6616EvqVw4sxUS9KOej+i8srxbyAoCCtRO0X9YFWe0VVwuEgxKonNEidThzvrSTjQZ4tCuIC6PE/BBFwJU7obiyMkz7LvR9npA6wVYCah8Fg69xfz+Lf4Xnkgp1/9nF0Bc/bIMHWOADu+p24cDo2jeUgeYPKWf+xH/ux+O3f/u0477zzRnNAzhjv7nu186tf/WoCxI9//ONx/fXXj+YKTmaMYLiFDBSpr6QIu7cIqEphpSTPfOYzEyuSDlCpciMbLirIIhPXff36VMdJBQX33rl75I3IfZ6enEr1bwQKZ5xxVpxx1pmxaWFLtNuFV5I8nkYk46btQVV2/Morr0xFwtRG9T3F0hJrbDVT3L83WE3zBdoJa1kTzGXqM2PM+ABWuYzlgLNukAsj40aDY5FlPDFdu1jgWOAEnkBVemYqSdHpjFbd5imUjA+y7iEb9Q2r4tUfuXES2ELwHNg9VOxEiGcb6Uxv9YRruodOH3LfXH6Xe8Vku+SfjCrWU4ic6HwfD+QQIqpkGT03k8/IIx7OyTwBtUWYqWdVH2luS7KjrJxX/vzLU7IBhAvaNQL8q77wpXjHO94RO3fuLOqHlOlK7pZUAZWqsOlY1dQ5vrQYy6v9mJjqRk9uaWgeoJP8+Fa9FdHQ6/qGz2qE9g1VLnZboC23fq2W4p6TqoXfaqdOnFuYi8ZEO/YevDN27tkV+5XhIFDv92M6ukkJUr18VTRs1KM9UcTWiqXYxaKW6BdxVW06IebVbNRS7nW/VjAlOo0MHQ2Int3BdBzD5hgXCpSMAXTvCBYLKI0DfY6j33PvSoIpD+E7AXwE3xmI3ycHftqKUnJPGVAptCZoL7nkkpSJI4YsBcivfXfBXscLdNkzQWmcAn5tp6mwj8IgKHwCxFJxpCQwPhbhoTiAvb5HIRWrf+xjH5sml+9///un/tTxUkIPyTkwYuh1jN6rndwT5uh54bkeAUiSTSrGas9bJrCvvfbaZDx0LSZv5U3pmuwLfejI4Wi3OokA6Y82OVnBKOZjy/duNJ2oMHaE0nRNB05SFxWqyrNomNzUc7HKXZhCwUMPYei66guXdYwp/c3EKfNu8vYptSCDgK7CitVn7oV7u3PCpBibGxEnRhg5NxK5DK+WWXZ6Jnbzkz7QZj2fh5G9rXqviIgnwSB79GnuAbixTu0qs9p0v3S9tbV44hOfGM/7iefEwsJ6hGYE+L200jbi93//91PMlJDHKJHfarHjVrjgHz9ytLDwtYgDBw/GqlLJpqcS8xDjPra4HK2Jdkx2phKjVlaPrH2aiOt0Ymn5aLTbrZhQ2qecj0FoYiGaUrgolG5+YTYWFrS0fCLWamtx5Njh2HH7rth7x+5YW1GGhKacE+4XucprEb21IsyT/nv9lCmhwowK/4jxC/wV0tFGL1proM5ikFjsob4AsBl0rkkfOLPPAR+ABixdWBxAc0XLPYKNDHNjzr9voOLzC7Sliuk7g8sFmHsBBBJeKRoTaCgjAEa1SzHiV7ziFfGzP/uzaczUh4DtdwL0fo6eRWPD9TTHpP2TFVJRVplCSQJ/MimYmIedYQhgVfos0BTzfvzjHx+Pecxj4rLLLht5MtxbgHsqw0UMGObrfesGD7lB4U/WJ5pLky4K/OXd6Dl4Bj2jdFOfu3LflfNfL4w+z+uhQ2+Dy1EVIXEg5lg9Hx5EHi4pjNb6BCVGUn0GwMuYUuHWs1swThhJDCtjzecq4Ibx61UhX8+k4Tz6ABB0PcUTSJ6FamrYegXGyY2Ajymkb2QQS8JF30um9Mz6XUaJGL/60AlkSoRptRJuAe5uhPmOkJgzfR/HleXlhKfqA91PpT9+4Rd+IS695EHsaZWebwPD37lrd0rFVMyUejS4wjwsAq0OocP1kKohrpsprCPAb3e7MbswH0cV0+z1o9/vRa3ZLmoxJwtUpB+mYkXTUzG/bVNa7NJpdxOjb9dbyQvoNlrRrNeiv7ySNqJoN+uxaWE+zj7j9JiZnYrjR4+lFDkt4tl/4FC6f8pZbtSTQgjw5fKmSof9lcLl1ARHv3RFe0X+bZpXKFeyaTARahdIDJ0zBzq9CvARBgDfhQ9F5zvcPWdgbgDy97lLK2OGwCKstD33PLyt4wAnZ/YpVFbWGVGbJVT6I9SnyUkxuV/6pV+Kn/7pn46zzjor/S7vin79bgBfxoY4bv6ceh4BviZ2FQoROGrDDPKjHfhgYDJM2gxc3sjFF1+c3rPv8r9ku50o5AbWQZjjADaMmozYjTfemMJYMmxf+9rX0jiwgjKFCtqtqNeaI6LjslXlbbosubcK+cAYubxCeggxEatHlhSa1Z/GWt74tm3b0p4UZPcJAJ2VArYuE7qmh048pIMBYGEl4RuIh9rs5VPwtGifZMf7grEYEbeS4TsxyvXE+yrXx7VaQUp1DCul1Q+qv4QHmbCn9BgxQDB/obLe889Y4K3A8H2MXH4G5foN9Y9Ij2RaWH7maVtS3r0WCJ4A+J+44h/id3/3dxMA0rEaKDEcHgYgUIfKfadsabfdSe8PHVFu8fE47YyzYn7Lptizf18cWypCLMohxrqtrqwq6BdNLR+fnYnO5rkITeJqmX2zlTaimOp0Y0YbmyuuL5af8kd7URv0o9tqxpaFhTh965aYm5+JOw8eSOlx37r55tQu7QuaMgMU59fk3/Gl9ExpAqe05Inx9wtB1TwCgwiwY9SYmGEwAFBijjBGgAhhctBEoVEiV0pnhTkT47gcHLjHiMH3CpfU3daczeRs35UNYaYPcsCvElaeJc3xTLRS3P4Nb3hDitt7COYUEokSAAAgAElEQVS7Afqqc9Xv3o+0Te1gOzzF0kVcNAGqeKYAUoxTQH/OOeekV62UFchjbFkNWtS8WV+dmodhcnbnQO6gko91/iwQB7WfkBT9rmdMhdk6nfSsyoCSIfvYxz4Wn/nMZ5JBw5DKg1YpCJIVAFY3jD6e+bgjm/mY+2fCSQAsjBxvUiEd9ZvwQv2qiroCfYGdrk8f54yZPtJ1HPABdJg6eKQ+IdzqngbX1XX0PZU0Feqhmm8u4w76p2L4VbriDFuAT0hG9xcWqu0CfPWDe17MXTjAp/XZZYaafw8WufGtGkvF8MEp3VslkF/1qldFty2PYj1hYsTwDx9fHqrevWKj1DlR50khBPieFcFKVSlSWhBVq8fczFxRWfDggejHMM6/8IdidtN83LJjZxxdWoxBSsWoR7M9kUInhQtci+mZmZjeNB/9dit6ZQGyNJtca8ZkeyLlZ3carZjvdGKu242Z1kTUeqvRX1yMiVotNs2qmuBMbD59WzRa9di9d29aqq85CLH8FFYYFCy+mJAtMkBGyqb5W8Vq1wZFHnVphVFyYpQ5yOTMydm0A4ILhTMcB1YH/Jw55IBfBdoJ6EvAz0HfFSE3Eq4AORjRbtxLmAWpk1JuYtYS9Mc99tHxxje+McW+8WjUd0w2ugfznRiAPDSUM2dfuOOgwnPo/gCFA7F7dTwrk21MoMmIsMm2g7s/hxvkqufzLK+8bzkeY03s3QEJedSE+Oc+97kE/FqgJh1UUoQqe8qbBVxh5Hk83+XR+4lnd/nzZ9Lvzn4JnxB3V/aRQP7cc89NmMHmIoQiuBavLqd6D6DTXjwJrq8x0Hf+p2MhcdRe4pmYixPY6xjWWPAMXIfjtQLJ9eOusnv6U4CvawHmgL5+Zwc+H1fkjn7tlIu49BnDAfBXgT3jhA4L8PG69d2znvWstO5F9e9h9+mc8sFr37p1x/Btb3tbch/FNgA/LIxemSzRhdl4QI2bn5lNS9MlfEeOHolauxUX3+e+0ZrsxI233Jri+I2JjsLyxRJ4lVZeWYlYHWiT0JiYn43pbVujV9biV3hFCUQyJK1GPcXxu7VGYvtb5SZ1utHVApReL9aWlhI7P+Os0+Lse5wbC3MzKVvim9/8Zty2c2ccPnIwsU0B1Epi+FpRyq5ea8kYJCVR7cNyV3oXepSQCnp0sIcJqoAUwUaRckvNPTACrnDjANHBPhdID+nkyuTsImdYOXNxxXQmgSuqiTK9V3+KCOj1gQ98YLzi51+Wslp0feK9Ola/CxwAz+8E7HMl1/V9gjAHf1dm+pkYO67xyfrYQfJU44I8aDwAZTf4MNVTzWMIkFjpm4d1fNzVfj2L6lt9+tOfTovTvvmtG6O3OkjhTP2GTCEjPqa511F1TE4y9Bmmrfe6RwqXlvMpGuN73GN72klJnhOhN4BL53jfIJ94CYwnDB8ZEt6QkeOsnv4hH57MFI/pYxx4dvWvjucffOP52es112X/PI4Upe/Lla7qX8piAPp6DhlDtlZEFlmbkDLgZmc3TDoT23eccWN9QlsiRhvdq/9/7ud+Lh72sIeN9rAtl/SsA/4X//lrQ62uFZCrM8Ro9KqOkluizhTQy9Ky04y+kwt3+tZtsf/O/elclWVoT03GvX74fhGtRnzz5ltSfFwrdtPdWu2oKdalzyrSprz7TZti0J6IgSZHtXxck0/lFl16MFUfbCmFchgx256ITZOdmJvoRLfRjJSBrQnZ/mpMdttxj3vcI86/x3mxsroUynC4/jplcRxIqWyF0BSZF2vRjFUrx6qIUw6UsFodz6IfwjgAuCtDFbN0hukMPwfTuwIs48I1CWCUeZQVb3Oj4LFRjjsZ+ObuvYRUMUnYr4RVHp1i3z/zMz8TL/2Z/2PEcE7Fdr8T0AcU8nMxZvSfg22VgmAcOE/HaCz1XFKU3ACi8CdTNh2j/gXU6GsPBTkAjeuf3DgASuMmv9UnWpX8uc9fmWpeHVN23PLyhrx9wDaFMrNNrZFd+syJjrdR72m/jiVcouMVvlGs/n73e8BoJTReMsCHzuj79RDQxqQDQjqAoXSVzUcwpgA6RoCxwRsgnONeAjqgsdD5ajusn/CUngmGzzVz0pB7F/TViNi11nf30/Wo20XoW8crlKj+Qo/JVkqy3SrKc8PwyegB8Bk/HyNvqzIbyd6SAX7Na14TF//QBSnvfmVFab1lccHywWrv/bM/H773ve8dMTQm6XBTiNVLycWgZQj0UJoNFsO/7dZvJ2NQU838ZiMx/Kn52fjKtV9PcfTl3iDF8WsCfKV2rfYT4Ne70zG1MB+1zmRKjUzsv1GLNa0NLrdXTArV60e7XovJWj06jVpMNZox1+3E/Mx0zE90o6E8+qXFlJ44NzsTF52/PS668Py4Y9ft8YlPfCJu33lbkWJaFn87vrgai8taDr8WvTVlIBTpZggcSgA4EqbgGFdqWWNCPii5MydXNGf0zrZyBuzGw9uSh4743FsudktyQUWwHODHgb0rvQszQJeUoiyQJ+BXaEFE4Nd+7dfSKtrNm+a/Exz/wTl3sQeqvBiYsGL4X7jqi/Eb/+UNSTcBJ0KFSe7LvardgPk4u3eLLBJOYf4OI8nmIyKFMviaIGw0WqNwhocukHfXK5dtDAC1tIjLE0p11u9GgfYi4xgBjIqug1ciGeZ47qdXPYdwTKCsnaAgfDmYM0RVhnrkTdWKPQo8b951XXNK6kcR0q1bt6YFpDpeXl3yiLWdbBnHJxOOrCgMswP8CfJQpp/rngqrKkNnbnYqRV5Y4JieC8B/x+/9wfDDH/7waBm3A5eOEdBjrcTkqW0ipdfK2J237UgsWExaDP6ie98zpubm42vXfT2VdF1RjqQW6CiGL8CXAVBsvTMV0/Pz0ehOxaBWjzXVHFFd8IbK/0QMisnl9Ke5BzF6WWNxsclmK2a6nZhutmLrRCfUZUrplEewMDsV9zj7rNg8vxC9laX4/OeujDvu2BUHymwieRzFxtf1WO2vlumb/Q0MhI4G7PgMk6DTAW4HcAA0Z/UoYR6Xq5oYdMXg3jmI81mrjRHUnOl/N4APcxYbkXKIoQjsxUCUeqmCTPe618UjQbqL+PWDw+5mD4wD/ARgMYw79+6PX3/Db6aFW/oD8PAOquZQ3GvJPVfAXa+SAYAyFYEbDFKIQmCvBWWFgShiz6QdIovIeRXrdkY+DvBh4QA5E5MO3JCwXD/dq0pefelhAOyktqaJYM0zlnN4eH1+vTwUSN9BghTDPxngS3fUd9IbMX0RZcJUKeW33K0Khu8Tt5DNXI83GCDbh1zrX17wghdEZ6KZIimVk7a//CuvGyq1jQwFXUwPqc7Qv8I4/FO+VjEphXTEqnftvK3IC1bp5IlOnH/xRQnIv3Hjt0KLEgB8hXTqzWasafJUgD8xGd2ZmZiYmk2AnzZYadSiX6/FQOn4yqmXWWrUE+Arh14TrPIOWpqsajZiqtaIMyZnYnNXW81pN+l+1Nd6MTc1GRdtv0fc86ILY+n48fjS1V9MpXj3HdifSkjUmkpna0Rv0IueVuIOC8B3Fg2gMvkkIXC2ALDDinJXmIFzBXDLP3IJCbKVQJAz/HHhHNqqFcT8+bl4Gjk7OBXe5CEdPQcxWynhj/7oj6at0u5733sXhuZUF/zB799VD4wD/AReMYzVlX689W3/NS6//PKkw4Api3/ym+fjy2S8h2/cILhnK72/173ulQBfE5Ly7JvNIqQBu89Dlhgg5Bi2DoAL/LiHvoPhcx4GKAd8v54DNODtz+0hTvSYmL4An3viGUB2CCmhw67LzCU54PtkKwZB7U8ltffvT7H8+9znPgn89Z3IVL3sO9IwuQfXGufxgx9aeKW+0rVf9KIXxaMe+bD06OLL1K5yPa29+D//7FC57FR+00OqQQJ3Dag6Q4sbxOIRDlkpuXXqrJ07vp1uKIbf6k7Guedvj5mFTXHrzp1x5PhirKb4clHeVZk6SoccqoJUayI609PRmZlP7H4odp+YfgH6yvgpikCkoH7hJaRJ3bXQYh/V25mMWsz0anHazGxMTkzEZLsR0+1WxOpSTDYbcc4Zp8eDH3D/BPpazKLCVzdcf2MyIt2uNqZQCYZBmmtAUFyQ9N6zDWAIzhgQ9Jzt5+DujB+BwoK7cObsPmc03oYkyCoXUWYf5cKRMwO/z7h4cg4Iur9kQwIrsFco56EPfWiKDao2x2R3Y/z7u0K3H5w8tgc89DZS9lTLaDX+xx//Ubzzne9MOinZIrMJJslFnWSMrlGWUiCkovOZVNTYM8ehFEOl3Yrhs/JZ1xXgu4HI5QdAR2cAfLJzyOsfAXDaGazIy4epc04ezkFXkX//nWcmpOSsHyOSAL2sEsxm6e7x5N63gzGAL6IKw/dEFzeCwhB5x4qWKLSj0gc6Py1uLSsQQxwxTk4Yq/Sa51Mevn7XdVU755yzzxgBvuYtTyit8KznPn8oMAewNBBScDJy1AHK/VWH4OYpFqV47tFDB+P2Xd8u6jG3mtGenIozzzk35jdvib0HDsS+Q4djuT9IK19r2iwlLVBQQaZe1LTAqjsZHU3cqoRBAvZGAn2Fcwba5SeZKu3+U4K+Vk6V5ko1xxXKqR1bjs3d6eg0azE/2Y2ztmyKZr8XK4cPRnNtkED/sksfEmecdnpanPORj3ws9ty5NybaKv+gFcLFatwqwNd3HoLxCUJnDYC5W3iE8FQr5VyRqxj6OMAfuaFrG/fUzQ0G1/f75IwlNwSutAi9XHhNCD3vec8bDYczhx9g9fe2B8YBvu76Nx/9WLzpTW9KQI93Tv685ORk40vYhhAK4AXIShaUgaO6LJIBGQOIX0EST/TxnMgQsvEYu+6FMQLcPZPGAd8Z/jjAx3i5UeGZnSBV6Vp9WOg/k8XCOZ4v91y4JuGXpPeKXFj9et7D2HUN9ZOur7UhuvZ973vfBNAK9wgTNVaE3vLwkod1ck9F7VlVhcx2O5XwfvnLX54SWFRBU9lHlQz/yU97pja9GqXUqUGy4DICitlrwFTjg07QTWXtxSYO7d8Xu+/YETUBca0R7clubDvjzNi87bQ4vrIat+/dG0vLipMPU1pmU9kQQ8XOVfehEXXl2m/ZEr2Gdl1vpkydFNpRiEdluVJIR9+byKYJ3TIvVw/WW4turRmN4SCmm/U4Y24uNs90ojMcRnutH72VxTj7tNPiQQ94QGyaX4h/+vJXUi2WnTtvT+sCtDFFHjZxN9aVhTi8syOYQz7oVYDvxiOHB4Da2+JMZJwH4rV0crDXPWhfFbt3ZuYs0AFf5yvWqA1MtJJ2dlZb7q0L0w9COt9boD/Z1Uv6E1+55tr4rd/6rbQOhYVc7HokvUUW8zHme8KDGHc+S14FTMqxF7MXKEnGqHGfJh1b6ytZc72Q7MDgMSi8OtDnrN+zaDhO3+XhIfTD7+uh2Rz0AX/vj8Hq+gZLuj6bI2GoWACXE78Rm7fN5TEQnk9P5QIwVdEUhV8UFtOrxtDZvHstaqd+y7HBPffe6mrC4mc84xnxjGc8rRzriJbNgToxqz3hyU8dysKw8a06WAMq9yOlWy4upkqA+mMRiwBfk7YC/Ntvv7WocT6MxNgF9gJ9hWl23HFHsdJVdWu0g09nIk2Wppl11QCZaMfEaVuj11TVxUbUVLJYTpZKCCq8o4SdRiu0j0squ1yTq1AOY8L9VIkircDtaE/U4TA6w15sm52KczZvjrnJiWivDWLP7bvSytyHXXpZEtAvffmf4p++9M+hzdpV7ZFOpiOJg8KO+J35Dc9GIPaJ9+Oz9QwYAFoF+LmSjAP2UwE+wswzOOvJQcOBXm3SORyfu+QSpqc+9anx2te+Nm1PiJuoksA6t1Uu3f7Xg73/uHeW9Gt9yd79++L3fu/34i/+4i9GG/x4WGacl6eeQ9YhLMiZwEgT9YrZ673PCbDtojCj0ynK8XIP9AHQ1j0IFxGH9wlZXSMHfNqga3oevsf1PfSKzGIAMFg8HxLiep5AUASzX+zFwD9hLIqzocN5Fg4Y0JwoVkRjADiOSWz1FSRax4k8C3fkLYnpp1B1mZYJm/d2YmRzIkh/K6SjdRBKpLjPvS9O0RThceLgxsZGsPnEpzxtqMGUe6GBlWVTY9Uogb4Af/fu3emBJESKOymkI2EQ4O+47eZoNGvRH6xFq9uNhS1b4/Szzox6eyJ23H5HHDl6LE3cCsxbE90iO6Y3SFXeQiWKtfBKxctSpzeLzZsbYviayFVxs2aanJLrOEyAX4Z3CluWPIZYWo5mZyKmGvVYOXIoJpv1OG/bttg03Y1JeQ/91WiKqXY7KVf/7DPPiG9961txxRVXxIEDh0ZpWaqXj9DISGmDcv0p9AP4q5RzGtRavVgwoYqb/bIip5YbmIsGwOsaDvYOrgBuPneA0HpIx7/j+7w8cu76j2P4Hs/N2b+Dvrb3+53f+Z244ILtKV6ssr/6w138AcP/1zM4aaxTPaiId/+//zP+2x/+QapDpa0Xcf89tTIP6wFmAlVkVOAk+T7//PMT2Cs5Q99JJigEpmtDfkQAcpkDwFOeeblgjNIIMHXkV3hSxfAxIrlnkAOffnfAJ6zj3q6TH4gR36nar4ez6C92wysmppvp2Qm9OMA3jOF7OAfA13nUnRKGKnKixXP6TnNhiuFjfPw5aBOFAD3sPDKwpaHV1qG/9tpfi/lNsym5RRDpdXQ2MPxn/+QLhgJ2WSJdVA1VoyQEelV+r/7JDVVHyL3TogsB/rdvvTkGg14qZ1BvtmNmbja2nXVGTExNx/HF5cTylb2ztKK60/WYmp0Pbe6wsrgslyEa83NpEZbCK9rlR/F7ZfwMG820QletL0I66z4Kg5UgXyEeCX7a+kUZPPVo1Wqp/MJErMX5Z54RC91WhDZQOX40Ljrn7HjAve8Za73l+MZ118enPvuFFHJSPnuvTHEsQH4Qy72V1BZN6sIuGrVhtBW+UvaQvA8tYZ7opL6TUKttypZghSUC5IPqbFzLn/0zA4srC0txV9WFHiM1jsU586IN/qodnyipoawBtV8TtBpjTdL9wR/8QXLr2QwHJU59b57Bvx7s/eDO/bVBXHft1+PXXv+6uPGGb8b07ExagcuCsuRR1wvCpjGjdhAeu2QU0JXnrn0BNOaSC8YYBuskxmWAMOiIeZY1chywYfjE63VP2oJ843F46MeZu8t+cf+irISHPfyzv6e9LjGFx1pMvKKHzuqlC6SkCiPpU+kJoM5iK5g6ZRb0mUWL8pTxCpQEo9CO5kYuvfTSVKkg7SdS1s5nrRN1qdTnlE/QNVgEmdYBra7E81/wk/FjT35qKkJZ0/6F5TaHVavcay98yc8MNSmbA74GAsDXQwP4eniBvRp7/Mjh2HHbbdFfXSk2c27UY3J6KgH+zOx8LPd7sXP33ugNI5aVPlhrxkR3KrH4lRWx52HUp2ejOdUN7U2qVMx+bZjAX4Cfyh0rhiPAZ6NvMfoE/4UhEOtPxZFHgX5tJl1PE7rKEu7GMLafvjW2TXdjcOxwDI8fjTMW5uKe288L7W705Wu+EZ/69Ofijp27YmFuPhmP48cWUxE2LSRb6q+kMs+JXQ+0qd1aKug2Ua+luj/1TqdYWCbDVBYxU/vY9CFnPx7CKZRp48rDkwG+u3qjMJNN2uYCTZsQcPcs+E41i5R2K4H0eRqBvaruqXQwFQ/VXh3jqao/gNt/Gz0gEPnDP/zDtB91Ihu1xqhqaFFMsCibQkwdcOI7fRbYa9yVL07GD3noHM/TehhH3wH4eJRc12P1eMK8Ej5B5t048L7K08V7KdqwnqXG97yiDzno+4jJU8WY8RwO+Gq/WL6wUH8ygpTCIMHFV8eqv6T7VAemJDSv+l3XE8sXsAvwRa7Y24GUzbwt6geNgV7xyPTsc1PT8Z/+04tS0TSSSiCJlVlGr3zVa4YqL4vlguHLoqhBSidSLB9rJsBXkSQ1Utbltm9/O7Stm0BRmNtS3ZszT0+hHaVY7t67P6VnrmgDEi140sq8dieUENXXhiWdyWhOTcbEZDexddW0VD6+AF8GRHBe/BXBA8X402v5tdIqi59KDyClbyqyP4zm2jCtxN0yU8T0FzqtWD1yIIbLS7H9zNPj4ot+KDZtOy0+/enPxBeu/HwsaYFEs0g3VP2ddmciemL3mslXTcKyxHJDQhJF7K0zNZ2qFeL2SUBkLNVf7PGa2lvG6nJ4UNjoZAyf3zyGz3fJtU7zGAXbzo0L3+dA7x6S5jAkKLqWBETtlzF/2ctellbtOUtAkXKW928D8v5jtkJyoXETQGqPgDe/+c3JQ5voTCY51FilypUK9aysJBmB6Qs4CIko1fqCCy6I7du3J7nVcfrNGe0Gz7qUN853Y8K5MHnCOA74fIdBgNnzyvfO3F0HMCw5w69i9znwb5SU9fg9xwH4ZCypHwXIAn31nQwj2UqAPWma+qz+BvDVf1QO1fXQJ+Gq1gbJuD7pSU9K86SKDOg61BLSeww0kQJKaGhctY3mxRdcGC996X9Ohpo/98Jzrai96a1vG6oKHwxer+TgC/TVEDFAJiPkZsj6p3zcditu/OY3Y2npeMGAlW7fasXCti2x5bTT0yTtgcPHYu/+AwnwNZEr2t7qTqXJ00XVVtdE7ZTy8aeKappRSyw/tDhKgqzc+wToZex+WC8WYQnk0o4x/TJXvzAE6U9AP1yL+tow5ePHylLMTbTj7C2bYqs2zu6vJGMw0W7G/e/7wzE7PRNfvOoL8alPXJEAVH1w6OiRZIAUrhnU1+vVpH1xtVq3BNpWpzBUGlj9E9qR4GHtPSbuwFxY7CLe6uzdhT93Z10BdE7aOjLbls4VE2ND1+SGp7e6nMI1Glf9Jvai1MvXve51SfFxdfProHDOKv5jQu6/7lP7OGhC8O1vf3vKQtPcF5VuJR+akwLsASvpucZck34K4wh8COP4dTHw+VjrejIi+gPwAWXAPZ90zYHeF155OMdDmuNIT87wXTccvE/G8DU3yIStEyRn/QCvQF+YKHwQBrJTGSEhUjD1PcAuTFC4hrlRjlH/anW0wuVPfvKTR5lPeErqJxg6K3X1na7DhLyyFX/kMY+NF77wp9L5RcSg2MgJA3ECFrzrj//XUBtF608ProuxwlYgoNrickH8NwmSAH/T3Gxc9/Wvx/HjR9OAK46vKeKZTfOxddvpaUee5f5a7N63P6VnCswHvbVoTE6l2f3jS0tF7H2qGxOT02kbQ8XwxaplCFSETXH9tPiKkI0AX7PapZ4NxPCVqq8gTwr7lBugK/yyNght/qYJW6VoTreacdrCbJy2MB+TzWbEYCVaw7V40P1+OG2B+LlPfya+8fWvjwpiLfVWk+KoTeymJaCv9de0s99o/UHz/2PvTaAtvcpy3W/1zV67rSaVSkKThsaGhB5UukvjRYQggoiCAjYoNlcQhXM5Go/ItTneoQNF7nA4Bg64R0RBEAVBlCaAcBEICaQhIU2lKtWkmt3vvfp1x/PN/1372z+7Uqm0lbhXjRprr7X+dv5zvvOd79fhbVSr+QOS3EEb8qCk3WmwRGBPHSwrwJ4Fmuh32Qz0WQMpdmp/wNnEEzv4yRj9VpIO5SVjxsYf/uEftssuu8wHvyQezhM9k3QN22B//4K9zq4BTh/BEeGP/uiP7JZ9+30lPpZPWBuXUmU3tuMFkCHPYqBFs9dEwG8igAKRrdi9TyTdbiokFHzrBVpaQeRZezTcRg0/r/dLzokr2vz4kWNFntlvBfjxO7UdgB8JmXBQkwDnE9nlfuS5CKjD9OWkIdAXoxcOiPFzHBVEYVsmViq3EQzKWMM5guMrK20Ebgi30o3TRrK5tFpNe+1P/bQ94xlPGzubuK6frfoUgBd7aeGjn/i30V/+5V+OLfE6GDfGDgA+MxsNqpNywUnH323fvu5btrg477717nFSKNjEZMvmdu32ilZ465DHBlmHgr9kVihVKWhct+5wZAP8hKs1Kzcb7taJHk78K774ruW7i6bT+ey6E5PfMOEO3VEH758kbiTAZyIpsOzsdrw+bgUW3V6zyXrVzsWDZ2rSSsO+lTqrViuO7HHfe7EbfD/+zx+1G2/4thu+qJvb51r8sBtGHS+PSA44GHa55CsZBVrwULHAa9JU5kBpoXnjVgT8uGTV3/E9duqxvJJJW3k5J4L7JgknJy0xR2vZ+PSnP93e+ta3erk/gUge0rbB/swA+XgVcWAzVkl3/pF/+qj3z3EAELmsCgUHFJ4tYIV096hHPcrzu9BvAV8AhT6r1Wre5hSNqwJfMXyxeb6Pck5k/1HekYYfj6m/t5J0IthvjIVktBWYxxV0HBNbsXzuTRX42F92CoE9nyWXicxJ0+c+AHPsW1rdSwJSwXZ3W65Uxr/LRZNjsC/t9dWvftVl80svvdS/87xkmRFZpSwhZPlKhPyG59wbf/X/sIc+9LyxV5ZW5Fz7VplgC1defZ3nw1elFjoIDYvlmMZH0uFvLo4bEwDhmnnuuXvt9oOH7OjRI17A3NkDvvBN3DN3WHNi0hqTU9budj3qdnllzYYEWJWoRlW2aq1ha+12YvCNmtUbE1asVQwnMa9P5SsGXDV5GlmprrHRFuBnmYqGj9k21fYcTwVu0WWiGLiRlRDqMtkxiwVr1Ws2TSWkSsH2TNZs8dAhe8T5D7fvvuiRdutNN9tX//MrduzY7dah4IqNUhZPn3CyYhAQpGyJrHq4WgHJki9gV11LrQD0vZbMMJT4XZ7R54FfHVuAr8ArAUAe6E/F9tvrq+5mC8ugUg657Rn4MXxex96Wcc48sBfYMtDF7C6//HJ7x5+909OE8/yj0ZZniFRHMBW+4MTUSDoAxOjHsa+q/8SVp0Cb77RakDFR/VWAL+COrD7+rQCn2M/zkmZk+Pp7Yxwk1+kI+Hkmf0eSTqSO0R9fq1cAm+vlJb2eewKYAV3c01X0Jer4InqyfUr+Sdp7kmbYD0JNQXxoZ/IAACAASURBVJvv/d7v9eyj0ug5H3/rnWfCZ94lgz33uc92hk+aEz0n2k4SnPrDJoZ/68EjI8rTsWzQxjQQIM8DxfqPzsTNadbnhlku0mnWlpfs8KHbbGFpMS0rspXA7I45a062bGp2zgajgh05ftz1fLR58BI/+9bktJdB9JmYmbDVtHK94RWw8OwZwfIr5Mn0+dcnhkIG+Ol9SJFaPxrBWSmtsus7Y+Av4u1DXdzR0F0ph92u55/ZvWPOLjh3t1XXl6xZ6Ft3Zc0ufOjD7ZLv+i67/pprPbVyp9e2LtWEiCx1/5yRjYYpnXIhA3xSQMsd0wuz12pj+YuHjq7KOwCqyVSdOw3WlDdkKwmHdtH3cXnLfnmGf0eAfzLQ9+MMeq5FEqn56le/eswK+Y1zcw1xdRJlnK0YxJkJif81rgogkJTwf/3+HxpZcMUY0fDpQzBSjLP8ZwwzrnnG7Bfz2Hsf3yLtdgRjthEo5QFfEk9ew9f+6tcCr/zqVkw/L2Gq34u9y+khgnxk/NxDHvAlUyVWv2H7E6OP8qV86+XYoBUTRA7MxP6FbMskqt+i4VbaOu8qyERbo6AwWfCODZVzP/e5zx2TP8lhIoNcE0xfNY15xzvnOc98xiYmL40/r92P8eHE0qqXOOSkHFQNygkBfW4M0BeTcFDPNEBmJHI2kCNiYfGEb+MPeDTyjgXo11uTVqpUbZEGWmlbn2rua2j3A2tMz1qpXLe1bseGJFSrV63abHoqZYqieNnZckrgP2b4mZdOyuGRYHgM+Ju8dTLRp1hxlg8jJ2+G12KB8ReJzO3bd527w+rUte30rFWt2QUPOc92zc7YTd++0f7zq1+x+SUKs9dtVCjZeqdtw0FappVGqf5vobzhkknb8LB5+PJuoK3k1uoJ5zLPCGltvV7nO7Jwijnl9cq8TukdN2j4qQNvaJJ8ZnLmvAx8BrS8sMaeA0Xz7JekVZX7pSaUbY3+zJ8oBF4uL4bMqwduO2R/+Id/aJ/+9KcdEBqtSdeN0euRccRceY9RpOpj6kfywknyx2aphm3l+SOAF0mIDH8r7xwBfiQ0IjXq93EcRJIklp+wKAWF5V+6D+4vThJRosoDvo6hwCqtfCLoq120GkCHx/6BxK1jM/7lVy+PJ01IcTLSOAM/wd+nPe1pnlgNWU5G21i+kHN6Dv963b1yfv3X32Bn79p5Wp20sNLujT70oQ8Z/+WWB1ipwhVAQaStgiZkoKERceHaMTPtdWRvP3p4nLeFbZmBduzaZbVWy2rNCev0+nZ8cclW2x1PqOYhxeWytVoz1u70rNfvuZG20mpZuVn3JGpdd5KlNCKzcGLunnrBNbtiBuAJ8N1jJ0wMG0y/lAVmeRFbl3nw06dSTG3UtbPqJTtnbtLqGGfX1mz39JSdf+65Xiv21v232NXXXmtr3TXrkMc/W0F4luY+kw3G3JQ3XJ2QDsa9i+nTXszM/K7ZPnZseenkGX6UdrbSKPVdBPyt5BwxCy3TmXCiW+VPveon7eUvf7k94QlP2A6kOq2hc2ZtzHPV+PWkZmb2qU99xv7iL/7CrrvuOtu152wP5YfVy5FALF6asUA9gr5kPBG9qM3zm3zCJVMI8OMEIAlHGBJXCVvZBHQuvQv4tyI8MPyTAT5PSJp2vCc9Ob5DWs7vL8DXOIleOAJ6efFA5pj0wELYvtyxOba0/Dsav/wGoSaxIwnqyLGjolNxP7l6q71e+MIX2o//+I95XZDTeRXWuoPRFVdc4R2D2YPGhQmQWoET8x2Az/JFhjw9QLTfCx/+MJd8AEfPrVGtufZNI87t3Gm1RtOaU9NWrdXtxNKy3X5i3r1eyJHTQ8ea3mlEChIO7og+0bT6VMt1flw5yV2PtJMAfEOjL44A2YHnwhHgy2ibjLyZtCMG7LrMhk9/Cs7qWbW3ag/ds9N2TU5ZodO12mhoZ++Ys11zM1avlu0/v/pVu+3IITuexSIUyxVrr3e9ooyzdAy/WVUhDY5oxJHdQzlD5AMtZsQqJXZ6TRxRM40dVB1XjAENP74iw+dvTd4qXanj0jEJ+njb7/6Oh9DzWV45WultM/zTGUr377bR04rnSBZGokjf9773uedOc3LK2aOesfqlgCuSlrx8SJ/Lg7YICsfT7/TpPMOX583JwD7P9GP/z4+FOPnot3EixZM0v8ZmHDfaNI2V5LkUQT8CvtontlP8jmsCH1kxo3hgDOdc0T8/jl+tNvROW4OzuGhyXIgXL76nPTXZsI0S4vE7ua0e+9jHuBfi6bwK3eFodPDgYXvHO95hBGDJqqzAKx4IVmT+S7PVzA6TpcgIn2/Zd5PdfuSINRtNbzxfRk40bWJy2qoTDZue22Htft9uO3K759YhsrbTaVulNuGSz4DlItJKtWrlqSn3f+8BhgWMtp42cxPgS8NHphkbbTOg35SKQRXvk19lOoan2i8YyRsqw7ZNVsu2d3aH7ZmZshrxBO012zE9aefs3WO3HztiN++7xWWrDjlFSqmY9LA/8iIqw9GGkURMhIek3BsMLFnf8ZBQ+gL+Tq8NwI8STh7w80tBfRbg59m9wJrttKzlupX6GraHlPOsZz593JEcKMqJ8ciAtw36pzOc7vtteb48r5TILLE9lz9GBSdrAAlZNNHwFdQjexLPWAFC0rrzcqKOJ8COBle2lR8+v0fdWSsBkRntpwkgGnfjOfOAv9VnkZ00AWSZc7dI9cE9xf4bQX8D5DM37yCHRcDXeBDI65j6LLsm9TYAfCZV2kSxLSospXNHuUo4yjsGdpQSSBj78h0YQZtyDI1N2o1zvPGNb7S5uenTB/z+aDRaXevY+9//fjfy0GnE5JF16EgYFrAmy0rMxUjbe8hDznXjw+2HDtsNN9xg+HU3641U3X7Qt517znJJZnbXbk+uhk/+4sqyu1uSUwcgrzUa7t64hjUcFt5sWLk5YYVK2fpIOO6lk+YyRdqONXwvipK8NjelUc4zfFYIHHuEFJRp3aRJKI1s2Fm3uWbDzj97j+0keGp9zfPwUBtyx85ZO3L0sIdC33bokHX71IpMfj9iM+o8YjoCWbaTAUcTKA+PDrVh7EqBVxoA+Q7OOSJDUGfXdyRP28xYUiePTJ9nygpNbmLojWTXI382xWROtiQ+meHnvoe17TOerAUis6ePyRsEDf+aa65xIHFyUCo7eEA4NOkrOMjHVaaDS0aJRtSowUdvGvot45wXmCGGz/dbAX5cyZ4M8J0CUdgnpCmJREj9f0Pe2eyWmbdhxc95wGc8sAqSTKM2yHvrRE1fjFveN+zD6hktn3u65JJLXM8XNmhFr+vOS1iSWMmtQ+QtRAxnGO5ZGTuVlkHOIdjbiJepVUuZRfPOj48CgL/e7vnJ/uqv/sr1Zg7sBU6Wl/2kzDTMYPwtY6Me8txcsvqTfAytsLOWOh0PHFfNs87e44FUrZkd1pqZtuX1jh09cdx98sn3MSKytd60Sq3q2/Ww1IJhzQkrNRsZw88A39m5AK6YjLGeZiGldchmhPQ+3i77noAthKEh+0naYb+hR+XWh0Pb0ajbeXNztmdqwsqjgXXXlu3h5z/Euv2Ogz0ZNokp8OVasTL2zhHb5uGrI8vQo5QLdACFuqeOlq4do20e8NXZNfjygB8fr1I8aNCKgaij0zHpVErExHP90R/9Uc9vPzs742YJzp9f1t75LrS95f3ZAvQr+phefAZ8qPsASeG5eym9StWfs4KxIHFIsvLSifcgQiegjbq9+qaYeh7w2faOAF99PT9xRMIT2bAmAE0CcSyka0mESGNQ4yDaqfR3nEQE4r1eWqHLM0fjIE4CcSyLxEmyEWDTxkywGHAJokKXV36qOEnlvZR0XzjI4J4JeaYMovCCfeX9AwEn4BU5B+M7SQRCfoE71Q0d8NfWuw7mBGARCMAJYAE8TCYALhKwgyXSaFoBJFfNihsbpiZavgo4fNsBBw9SJlNCEA2/XMX7ZtKaUy0r1Bq2tLpiC8srvuwkuxuoU67WrYAP/rBgQ5d2as70C+W6lz8Uw/dbdOMrGr2WcxvLuu+4a5a8Ceqd2RMym9IRFDwHzqiAFl+ycrdntV7fzpluebI1SiUC+HM7pm1ycsLWOmt244032v7bDvr9lwopz4XAm3aRgUhgrmANPTQxos0yS6rpme/weZZzsqcZJZ3YWfOrDo5HZ3rmM59pr3vd6+zxj3/suEQh59ag0Hm1FN5m+XdqHN2vG0nrpT+yygY4iLSl/xFU5SBYTjYasXpIHJM/gJXXtyMo0Q+iXCMSIokneukocEuAL5fMaKTVJBJXELH/CxzVD/Mr3rgSSde9kS0zT3pklxB4RwIlpg7gR30+D/jaV55MInBIOUq5QBsQ00ASSkgyOjztrolSnUP3Ge0ZfMf+fIf0xjtpk3mnjeL1sB2Fyl/72tdao1F1VDttwB+ORiOMoxQBf+/fvM8+/MEP29TszNgQAxPgpulIzEKyvjPDJXYwcIZ/zp6z3dB747fJrbNujRqujGYrqys2OTNn5WoqaTi9Y4cnWjt2YiFLqFayLjmty1WbaKWC5utt9O2iWaPueXe85q3Xu82Mt96CmR8+HviKNt0qObsbajOwd7qwGfCZbIqkVB72Xb+fKRds52TLdk02bIKABuvbWXt2W6VSco3t2zfd6G5TMgBj5ZfhKurfdC7ajY7B71pqsy8PUtlJSYC0FeBHNpJnMHmGHzu6GL4AnEHIwOacdEpiLn7oh/53o4AJ1b5oMn6Tcet+Ra7tk592CzizLRSs2+nZF774efvSf/x/trq25o4XYpg839b0jIM7fRGNmO+UDCwvmfCbQEmglvcL17GikVbAdWcAX+eME0CceE4G+HmGr2yz2jf2f8YAxxGg5wGfeyNvfNTs86RJNo5oqBXoa9KgDWhvCBWEGcMtq+irr756nCZdKxXJYwJ0V0Iy5QSMBUNxz3SX78yW5gTa07aU7Od//hfs6U/7vtQMODHmKludqgMVqG+IfzkAffW119i73vn/2In5ed+PZQoM3/Xn9bYvWQAsOgydhY5Rr6SyZ0SK4ceNxw+uSq2JCVtYXLQh4EYyoXotJR2anvXGWVlfs8Mnjlu3UjeX8kdFK9VqnmPH0yu0+552udya9Fq5BGCt9btZ4ZRyctfEaJMlEMuwfEPIF/hrNeComc4T54UCJRUHfauMRtYsmlUGfS+kcvbOOTt39w7rdtZs2O/Ynl1zXvwDaeuGG77l8ox3Dip3Bb1RHUOsRtF3YsxaCtMR1QnyLCZ2/LhU3ephUpOXc7IiY8nHxMJzWzhxYpwIi0n7CY97vP3Kr/yKPf/5z/fvt2WcUw2N++r3O1idZsQmSoapz2zIcMVSwQ4eud2u+MoV9o1rvmHt1bZNTE2OQ/EBrAiSsc/xt8hK7GdRdlF/zRtdJd0oUjb+HvX76IUTWf3GijYx9PwEoOuRDSsy+zhBUZMijpe8/q7VdpQsdaytNHtNGDGISpNGTJkg0Ofc8rmX9APok6ZELB8M5bjyhNPk6ZPqYOCSOe2ItyOrBLB0eqo19pqEsC2emLcnPfkJ9kuv/xWbnJqwWrVmfXCLnGOn8XLA56K5IGYXEql95jOfcX2dG+RmPapsZdXBTtWvxPQLwyQHEAgAg+QYyD8KEJAVnwaC1XLxCvpZGQzs8FrbBlkWTZhKtZpSi/b7A2uvd1zawcuHIikw/S7LOGa1zFhJRkwBuJdBJJdO1PO9MG54oeGPky2jJpHBc+DpjjHUkl+H993Tk7Znx6wXRx+QUXKyYZOtCTt+/KjdeOMNdvzE0ZR3pJxKvImR5DumZuco96izx8EXj3EqwN8ks2RrOp5BardUILqRJXPjWDzH1/z0q91Qi4bL/or61UR0Gn1me9N7tAXkabI1Vcvneomnprdfc8319uWvfsU97Hj+sEyxcraN+r76VXyPko6+j4Cfj5Q9mbdN/F4sVisFjheJTlzREoeSJz7OzbbIjxOve2MSS+M7TopRkxexisbbCP5aCec1e7F3eeHwWTKOgF2J01SkXLIP0fVg3MUXXzz2tuE6ojymSbGbpVPnM9hJKhs0/JnpybGNkPurloseL0POnRIklWzAZCI4zb5YGA6HIwEIJ8Wq/653vcvW1lOpQ26GGejE4pJfEIYg2D035ImY2uvOMAFytHyWMxxj3y232OTU1DhvBNcl9knDeRj3RMtuPnbCusWCDciqhrRTrVuz0fKsm+1u3wYYd2sVz7CJJDQg/SdRuV7Lq7ipzK0TeNA+tsI4y2bWMsrFk8lARZ9shlTGtUphaAV0zuHAZpo12zHZsj27Zq0w7Fu5OLSJibovoQ4ePOBuqB69Wm6OwT4P4OqI6kz6Per12iYCfuzAWz3PCPiFcgJvngUrL56h5/iYm3ObC2ye9Ku/+su/4h1Jg0+TQwSE0+w725vfIy1wMoafJoCouyPDJeZptrKyZjd8+9v2la98zfYd2O8rTrxDkHFkiOXZiyELECM75jsx9DzY55l5HtAj84+af/7vqOPndfvUF1N5xa3AfAPUU3S/wNsJW+Y7jyQTX3lJM65k9VsEfxlr88Af3S65NgG+vHME7gJ92sO99zIPuSuvvNKlGZ4Bzya2A3/T7i6LZXl1uE6UESYL4mJmZxJ2cq08z0c94kJfoZ//8PP9dpHKWxOt0wd8p/dZx+ImWFb89V//tX3z6mvHUoG7Zi6lsofoTMxCyDcsVShiIuMClmN8RDkGBggAURo255CPP5MFDVGdnLRj6x1b7ZFMKFn3SZaG3k9OnUq1ZkukYaAyb7lipdZE8t/Hw8VTKJc8tYAbY5M878XRNxU6V15NOebkAN898vFVL5hXySqQ9bPfs4lK0SZrVTtv726bmmzaCOOW9WxmesrabQy4N3hswqifCo+oEwlQ1dE0s4tJS0fUwPtOI5QuNN2Tjq1OnV+OIunQlnK7ZHnJPuWsLBp+veS2/4Hv+/5NvvU8y7jcv0ewa/sgd6EF7hjwtzrg4uKyS6dXfP3rtrCw5DmrIFxikIxHjbUI+HnpJAJ+lFTEzKMnzckAP78CYB+BvrR8fbcV4CsXTn71Ee87v/qNhEdhNnF8CHTZLo7NKPdErT6y+7yko9xE8s5RXI1SUnBPkn+0auZZkPYYxQNM5BoAbaWCltecs/ysHjbnRS7HTugBXDNTY3LGOV/4gud7nQqkHLISuIstUvdp9jiXdCKwwBSx8v/d33/QNWEVUSC9MS9cvpB2uAgvoDBMGhSHQbOikALLSrb7+hVXeBETGTOlhcH03YhZqVpjdqcdx/1zbT1VvCJlMumHG02bnJ31fDprK2uer97qdSvWG1kAVjJkSKMT4Dvqb2qFbKmc4ehG8rWNliqir1GblpkciQojtg2tVkkG3HPPOcsKg4GtrC7YzHTLGo2aHTx8m922/4AtLyz7g9Eyj6Mye+u6YodTR41LWnkSxCWsGMzJQD6Cfn/Udw1Rxh/phmsrK+7Ti6/9S1/6Uq/khTTHtry2DbWnOVLutc1PDfjJnZdC2mU7duyEh+Ej4aD/Anho9sqNw5iQgwAgE/vXZiklaefS4iMY5/X4OAHkJZ28xh8nCQF+lIjyk04s8ZlffaifbpIwc6sBRcrGsRIlG42lvLavSYHft/pNIB4ZvSZR5aSirQFeydWcl/bkd6RvwPtxj3vcOPU0BJkX+/A394uko7QYEOSDt93mSslMBvjt1TWXhn72515rF114ke/f6XY8o8FdeW3S8AVWnPjdf/0eZxHuw1ss2loneZMg6wD4zEZ+oTYaF9jlxllWEnxARyBNKzcmSzeNwWucb7tQtD3nPdSW1jrW7pJ73myl27Y+rJ4c+TOzVsdwvN725GbYFaxSS8XPS/xPgD8m7x5MG9BeKRbUMr5hqpjlHSFbGqLfUxKRhGgUREHCqY4GnhiuWS7aQ8472+rViq2tLFqjXrbpmSlbXV+x228/bIduPTh2bRMbUACKT0Ih66A6WRwAkfnHB5hn8nEZGieEUba8kY5IW9PmSDpo9pQqdDfbrIPEFQPPaFvSuSvD5p7c59SAn4Bv5HIqBsHrr7/ewXp6ZsYDqmQ/kiFRrpdi8GLPWzFtSTdxMogaPGM8MvWTAb68euJKIWr3UcaMwI48pUkgbiMCJFkjgrjul/dyuToOGsuPGYH5VqAex5MAP++JI7uYHC8UQQ/ZjUFr/M4kG++Xbb785S+PCTD3AYHmvOCDDLnr7fa4GhbE+fChQ66STE0lxwoCK1/ykpfYj7/ix6ycGWi7va7VKimf/umu0h3wo04oZnr5577gBZFhFxyUrDXKB0OagWuvvTYxxW7yIeXiuBFuHCszebaRPHBNUmdSx+OmfUlUq9vM7E4rlqtm5aKtdHu21KFQCuBeTOUPmy33ISZhmfE944MI1ko9JYvCYJph/LgAyngK4ApD+lM+Bi8dsJKcOh55y5ajFISFx04Zd0+vmDWwXbPTtnMHmT1B8K576/A3D2jft2/yh0fbiBWo8wvwBbICfD6LGeUBP99p9Xve6DQG/VLSeQF82kNBcy9+0Ysc8C+84EJrk8KiVB4baqVJbgP+PQncd+1YJPZOr62NtkidPF/AHgDZt2+/jx0V0q5PJKDh2UtSEOukT0DeIuCr3wlcI+BHIhLdBrfS6DXm89tFwNcKQhONgDqy/Aj48XcBPt9FguNDeBw4CTtPqUC2Anv187x8I9kmTgQy0uYjaSXdSKUAC5VGmv35XkRPk5NS0BA9Cy4QjMU4luzK7zwX9pW8w998T8CWA/5Ecxy5+8pXvtIecdEFft8cR6vzuwz4OkBkfwuLy/bOd77To2c9HUCl6kweiYflype+9CW/4PWVZb8ITq7c22hXXDTywmc/+1mf2dQJ1QmYAaemZtwbZ8eus6zabNjC2potd9atXylbj+UOzL5QthLJ16p1a7e7NlrrunZfqWb55YluzcaKNPzopaNUDN5pMoYvzZ/PFYy2WYUsPH4c8H2aGDjgFwbMpkU75+w9tmNuyrrtVQ/4IvCB99tuudVTT3Dv8g7QoNIST1AgJiHAZzsBep7dqwPHpedWoF+spA7AwKAzMgkR+PE/LrvMnvLkp9h6e90a9YZPaIq25Vxxkr9rULW91z3RAqcCfLrmZz97ucs4jL/p6dlxcRoHtGoyFOaJgcBbbpcRzKPHTP73uB/9SgkVBex5hk+fjCuCvCwjo3CevWs75cLRJJAHdOnw8XcBdhojKm26kR4iPhfFl+SNshpfeVaviVNGWbF6kTlwCwwUw9fvKjwuaY12428yGCDRsL9KxQrwnUhnbplOXjNPHbBzstnwzz/3cz9nl176Qutl2VDvbrzMWMOnkeKMMb+wZMxQeOx4EEC54i59GGR5wMkf/YbEgsvlcWZNNQAVlGD6dNLPf/7ztjA/7/74AjvJPBOZR069NWENvEyK5sC/ghGXfDt46ZQrVmvgW9y09dW2decXPD/PxOycrVH0oVH3Dk+WTi9KnIWaD8nAmeXgweUzAf2GpMNnlky8o+M743dpZ+humkUSo5HNZ9S3qcmWnbV7zpr1inV72DOGVq/XrLO64vYK2kVL6lh1Pg6AyFS26sDqqFH3F4uQFitbgZbZrelWinsgtmFlxSdakqK94PnP90mgktUTOF3jzj0BZtvHuOOJ1fsApYAyF2P8qv15lwjmS7YxMl3iJDE/v+jMUtIBgOV5ryAlociHWLLIgdyitdqMPvLalu/kNSLGLxatAKso2eQZf5SK8hp9XF1E2UjHxy1T20SwFyBHW5j602ZGv7mASZwM8sw/r9XzuwA0BTZVxkFaMYWCPHEicZPxNq4s9Lfug/sC8BmbKB4ErrIf41QTLfcn5YTrO3bkdvemK5UKTtx+401vygzwG1WtaEd3yGTCO82BXej3+yPddDTkdXsDv8C/+7u/c48bkp1piaTO8bWvfc0Wjh/zdpBhh5mNTsMNEoEL8DMx4JuvnM7qRDTkhHvj1N3XnuInxXrV+sWirXT6ttJuJ9DHE6dAIrK6lUtV63cH1sZQ3OlYcWpmzHL6o6EbsbwyFvnxM798gb23TZY8zcE3K4biPMFT+BSs5O/U40rgXxhRbLFvk42qzc61rNVsWJGaXR7wVHBX0gMHbvWlmJbWYkMCaQ2sPOCro4t9aODG7QTw/KbOr+flGl8tLQXxDKA9CbtGt6chpianxph7mv1iG6vvhRZwe1O2LB+DWxbpzWcAXzrtdddd75kukUVTZtWiu1wK8DkOz1sWrK2A1o+ZJd/jd41Rgbeu52S6PL/HICFtv5X0E42+eR1f1xa3Ud+PqREi8Kv5JenEx7EZZFN6Y42ZKN/kV8SaDMTq+awaFZJm5Kapz9LrJdtwHpFaSCvXF8+Tl6KQvmlD6gcj6UjGUfJEYQXHdYXECo6bOIbghvmUJz85m4g2RvA9BvixUZNPu9mVV15lH/jAB2z/wUPOogEWaVXIPTfdcP240jq/I2+0ybFTr7uk88QnPtGZCIYm/PPVYMr/AcOmBi7bU/C8TpRga9JTKC+Qj7878PKFOOmUimiXUy5d4Ie8cuKEWWMiAXy57DnAKX4+QPDn4vGJzTR8GWhJnqamE8B7AjJ0fNf0Cw78PgFgwB31jKw7BGBNtKoeEFFvkC2z79V26mU8J273gSnLe5zhI/vaCvD94YUleZ7FsH/0ctKkokmCHD/KiYI3DomV9p699zsU4W3AvxcQ/DQOKfkuL+ExzroDpL2yJ7Jrd7ouo2KcZeXIqtaN7lmZzBKFejLXRwcaOaGFaNWomcf+J+klsvy8MVWTgoBek4GASROHWL7APdoCtI1W8wLyPMNP4Lg54nwr0I/MPwJ7wpKsIl7wzdd42iz9bHjjSKeXUZbjaHUuMiVJR2nOvS5w5mMvwJd8E8e1rlUkj8hZniOAr0Rz7C95B9lakxoTOxMMJPkZT/8B+9Vf/VWbmCDdfJYltyq/VQAAIABJREFUQP1NNoy7wvAVaRsv2metLD80wR7/8A//YB//5L8lLT/LD6PC5t+65mpfctIBZCQC+NSx8Sl9zGMe4+z+i1/8orsdAe40qHeaXifljq9VrVSrW7M1ZRNTU+6y2R2O7PiJRRuWYPnw7oKvBhqNCS9c0BuwCpk3Q/YBNCeaVipXfZlr+OqXgfINBpBYfFoCOrhnjD6CPcncfKlHmn1n+jD8JO3UqgWbnWnZzOyks/92Z8UmGw1bWVlySQcPJu5TLIH7E8vXzC82EJe6sYPqmUbWn1+mRl2/008BclTKueyyy+xJT3ySG2mbtbq7b+G36/d7GuC0vek92wL0Az3DPKnicyrhY7a4uGRXXXWVsXIGEFKpzKQXj1eLgxT3MZYECxuf9Z1AOtrmIivXClvgngdkwF3bcN2aIGSojSsCGRFPxfDzK5AN6WnjXjZYf/qOl+47tltk9EyUcRJQO0dw1u98J7CXJq/tFGSqsZvX8pUdU8fQhKAV1AYWb6SJ4B7AA9zcIb/cM9tjA4AYc45+J+U3Uvtw3Mc//vH2ljf/hvvjkz/HXzE8R3U97sLAHrtlxqWmz9oj9K0EEzfeeLO97+/+3j0FuGGWloCb+5vedsB9gpkABOLqIKsrKx5tiybFxSN74GmA5uzFGgpkiUw36z6ujQmrIvHUGtaanLHG5JQtr6zbaqdr7T6FzcluWXTffmp0NpotDzxZWl6hxLtZpWxW4bg+3RsFxr1iumZ/zzNVGoO9e+ak+ilWkJbvhVaGVgb40fPJFz/q22hACbm+++HPzU1ZtVyyTnfVE6wRLcgDxJgt460GQgT8/NJPDEidKL801USgzq9Oxv2MWV654J3pbW97mz3nOc/xtgTkB/3eWL+/C/3inkW87aNtaoGxqyFh26OCpwI5dPiISziMJZ5ts9kae394HxqmZ04fiV4h/Wz8iCVG6UZgFO1IYuaSdQTi6k8RzHWdGs/Rw0fbRcCPkk+UdfJgGFcVTHdxwskzfBFHjYEI7unvjMBlnjoaMwLy6HacB+to0I3eN9pO7RzdXXV8yUJRctpqUmN7iK58+L0wVKPhbu1+bYNUCJ7fUQmIsn3Na15jr33Nq9wVVxi84Xsun/KMwp0mkxsDvhpy/HCyPwhdLpeL9tnPf9He8573OODLVcmXiO111+hZtrBkEajxNyyFhoGpPPWpT/W6j8g6LFdZvpBCmRmMnPDM1Mm1sGKFUs2mpmdsZm6318OdX161xdU16+DOaEXPmw+TZ7k7OTltS4vLfi5cRH30EH5OznpSHHeTIQyZxq8Nt0wYfJY0GcD3nJEZs+d3ZB1y7POq+LKpb9bHY6hvk826Tc80rFmv+WfcN1kMYZzmgSkbJu0kfS92VnVEdWwGkzqYOndkKbSfOlXsZBpczcmm/czP/IwHWBFqTRQehtp+r2vVykbirNPsF9sQfS+0gJ7jGMQy//obbrrRWT1OEjx7UmQwHrTEd4JHEHqx6CBBPxA7h61Eds22MuhHpi9GLZIRJRtNAnmw1ySgc+kYcbVwKkkn9v2tAPFUko5A+WSAL3fWOGbiinkrwJcRNmr5YvhaTQnkaU/9rbYXxsUuspVspeeNa7rSnMhbEbzwiZycYe22qydgKF45b3rTm2zH3Izr+GP1JriiJo0ne53mwN6US2fTDeQA//jCslfFQl9EsqFTug5vo5QW+cYbx9IODSJPFS0PAXvyPAPqsBj+L68sWrlGbVp83hMse0RhhUjcCffMoVIWgkp7OLLVXs/W+gPrUgN3wOpgZLvmdqG4+xKUPPv9tXa68goTBwVW0kf4egL6rIalG2Ux0iZDrW+R/e6fnPXjsTOyQnFgRQotFLpWKxetOVG1qVbD6o2y9dtrPmkxWFjlsHqRQUaTqDpDflnP91x3BPwo36jjestkOr8GG50Pve/pz3q6SzmkunBPg3LF1tbXrNVojhMspbvbft0fLcAz1spNEouu48TCvO27Zb9dcdWVvnpm0PMcE2An77exYdAS2HOs6AZZqaaSm2LqAlWxcvUXtlE/5G/6Hf+1Isgzf6VMkAwhjd4nn8wALNIRJ4atQF33r8koavnyw49yTnxOpwL8yPAju9+K4cseJl1enjl5UBepZTtJQJokdC+agOJnTX7RhsJzYOUPPuLlqJXV2JjeT95YHJ80DG/+jd+05z3v2V5LBMBPGX691TMgy43k0xzY3+Glw0Vz8s0ZXbD2D+3GW26297z7PXbg0AGrlWtWbSQ/Uvahw8L0qXwlhiHfU3VGdGbShrIPy5zrb7jO46JYtpCTxpNDFSuePK1SqXoJxNbMrO3Ys8fqrZbn1ZlfWfWMmeSgoFLXcFC26bk5Hyw0HO6kg05HKO/upAl4SxssX8BPiUP4vRtok6yTpp1UMsX/9gIqfSsVyE5H+FnfGrWyR8JRAnFl9YR/5sUszuTHhEiHoLPEjhzBXN8rrDqyjchW2E5SjvRU2hdXL8Dhj//vP7InP+WpLj+tE/hWq7vR2vcLqVNPs1/cH9j4oDznyQCf1eBNt9xsn/7s53w8yDBLIwAGlUptnMbapZUM8EUS6AMORuVEdiJAi5FLkhFzF0PnsxJ6aSUqkBJBU7Q4fU7Hi5KN5B2tNrR/HvAlQ+nh5icLlZLNSznaXmModo6TafgnA3yBs1ZIAnx54misRrdMTbbS7jUGJdEK3KPkFFc+wkXl0ME9c+fOOSepa2ukS2bl3rdKkZQn5Cnr21vf+t/sNT/9WqvWIHMVjzuq1zZW6fkBMsLWepoJ8Tf54W814mKH7Q8H9plPfdb+8Z8+bL1O3yrIJo2ara+l3DH45l915ZV+GGQc2G6qLjWyxYUF98N/5EWP8BJg/P7xT3zMrrn2Wmev5M13YC6mUHEaempq2gZo0o26Tc/usMnpKc+UOb+4bOTwHxVrttQl/05KXepLYSs48PIfP/wyerYfu2jl4kZeHxoeCahZbSSDGkMKT4kM6lN1rJFVsGOMBi7x8H846rp+Pz0zadPTZPVct+EopYzgPEg62CoUeXsyRqBlIW5p6fpScjkxGl99kBxOUYSZoQ6QhzGQr+jtb3+7B2VwqTLkbwP7fTtvMCacGLhH2EbrM+nyXJHV8hPw/gP73ZDHaplKb/S7vDFR/UYaOecQ+Anc1Tckzwh85FevfiW2LzlHYC4gZP9YrSqy+rhiyE8caX9coTcqtkWWG/VtPZWo7UeZJpGy7+y9W0k5um/elT7aV+dMgNn/uDqO30VjLH/HHPdcG/uhsYMn/M3v8XxxQuNv7ImaxHzSytoC2yTtr7oZV37tChvZwCZb0zYc9W3+xKLVIcy9oR09esRe8YqftP/2395s5577EJeIuba7Ekl7qt5/SsBXIwj4kS0+8pGP2Kc//WlrTDRtVKx6aoNqqewGS/xOYfqITyxhSP7DMQD/PtV2pqY9oABNnwb5x3/8R98HgMf4eHz+hH+vNK9KDMVkwXcwWx4AhdAXV9q2OmpaZ1D0ij+wndmZuVS4ZWnJDpHNcnXVrFZzzyBnI1l2S5/d8RTq9jL5Jq0A3C0T+WRU8r8d723gxl3e6WHYHmD4k1N1K5Y7NrJUnYb7xJYAy4+Jq/IPYbMGmAYLr6gRRsBnIlhbXfVJUmHbGHbInkcR+e3X/dcCVG9T4BQ5TniWDhbZapG85c4gqeXQS9lmsWGprkSxnIIGtcLTJK87kiOEAF+rZ/WZKOewjVYAgAXb0tc0IQjw9VkkRSsEyT5R0xdT3eo79oelCsTjalb7RelDv0dbQB7Qt2Ly+e82A3Bmm8sAX20Z2zF+lwd8cEcsXitr5fqSLBQnE02qauuUwC4YnjOXWeyStCfPD8y85ptXjVOvcM9Mwpx3/vgJI6Ptz/7sz3phcldXggx4T/fsUwI+J4wh+XyGyb/3ve+1fftvtUptIsteaX4DAB4dmnz4nngN98dSyWUOJJdup2Nzs3P2jGc8YxyJ+0//9E9Gfh7AfHk1FVFnlqVRGq2JZCTOcvMzKcByXTNfWbdjS33rWVr+dLttN+TC9GHzJGRbWlhMHR7XTUC1Usnc3DJ3LgqoZLl0fFBZKQ1AK3uKYU/ik3nt8D7C1bJkHvqMX365we/J8ErHwBjDA+ZdbECdIy5FN0A/Ab5LMJlBzjtYYPiJPabBzLMgvz26/TbY39PD4fSPlyTW5IqXZ/kEUjl5KBTdrkKOdJb2uPAyJjxMf2J67LIZAUZAKMAXCAi01WfkHx/lmnzyPunGYqLx97zxVuCt40qOFesX8Ot88rLTZ/X1yIRjq8ZJQRPOHYF8BFitAiLgb6XhR3lUTD+yf8kz0ddefvayjUm/1znjikH35u2Z5foZT2ZZechOZ93xi2fMiv/6664ZFyjSM/WArN1nub89JREhdGo/TQin3yPveI87Bfgwd12MGCYuZO97/9/awtKa++xrecTpAO+rv/lNf59sToyTOtFZVpaW3U98z1l73Hf8BS94gSf9/9SnPmVfv/LrfixFE3JMfOq90kzmi8xEQJEV2H6x2rTbFzu2vJqWpBxfqYknJiZ9YuBBLS+vpuye7Y5PTgRp4Q3EZETaYAVlJaDNmP7YX5+wr5S1rlAcOeCzXaNWsUazaI0piqn3xgyN83MuJj4eWv4VOyu/MaeIWQnwfWIqbPgM8/v01JSvkkidQH77Zz3rWRsuW/d0r9g+3p1uAQ+c6qUiHvKKQsLRchxmf/TY0THYIzUqYpbnWq23xmRBgJ8/udiyvhf4RqYsoJY8I+1cBloZXfVZfTPmutEkIlDnXYZdHT+6ZqbvkjE4D/jx2vL3E1m9ViraJi/rSDPfiiwlRr7hh38yDV/afZTNBPYy3CqiVp8lr26eXDbKmY6lqeA9499lGETNDK2yaOMbvpWka90H7c85fvn1v+Tpyx/ykIeMo6K5Nq0O7nRHvJMb3inA17F4UDBXVdL5hw9/yD7+r5+ytfV1nxAA6k677UDHrIYLpqJPlbCMRpBLEtFnROLivQPrQSrCNYnGJ2Q8GkaU24IJgdkX0J+e3Wml+pTNL6zY8nLKT7He6Y1D0dmu2aL+Izp9yVbX12z+xIIN19fddbNCLMAggflYRy0kTwgYtjN+LyOWbUOetYyN1yolq9ULNjlXGTN8OgsPCrAH9GHj0l1P1mExWGswqkOyrQB/vKTPJDIyYL7qVa8KrPBOPuntze6VFsg7NyDhaLDC7G/df6snGiQ9CS/GiZ6zExucBiQjBkCIY04GUUk0YvmcRxq/dPQI+PwWg6gE5NLrJf9EXV3H0SQTg4Iiy9fkgA1qK0knfhfvRYw5/93JAD8/AeQBWJG2+j7KYz6OvEJYIk8iVDLW6jkIW/JGW7bTyk3H0PWI0eNNE6WqQVbBSoAvL7zrrvnmOOcR+IdSAWn7nd++zFPKO7nNCCLXwUvnvic77ikBX0xFRkg1Ahczv7hgf/O3H7CvfPWrDm7cRDkzhDCr4YpE4XNWCGj8kTlwPICdyQPQx5DLd//yL//i1WJw1SySBrma8j7TIAwQmD4N7H6zExM2N7fX6s0Jr3RF8BOlGF2T7PRc0qFDEL1LZs5iCemnnWSj9Y4XL7deiir2DlFU8qRy8tMnm6YnYht6ABbboOGj5ZNlkyDWubOaYw2fttGkqAyavk8wSGlwq4MS46Blc1yKcnw+084cd31tzV7xild46oS5OVz30upg+3X/tgBGW1g8rxjZTJZSPNfwRlM+HMBeBa/pJxARstCeDPDFhOO4Ub8RU+e8kmwEyNHDJjJ6fpdBV0Cu96jVR/1dZCROBPF35cLZmAA2FyTPA2R+LOSf3lYAHzXtOwL8KN+ITUf9XoCvOKLoeSMtX8cX05crrL7P2yHwFoxtg50S/EHSkeslUjaAzzl4Nhzj2c9+tr3hDW+wpz75Kf5MNPZje9wvRluxFS5KMyYXxU1gSL3uhpvsox/9qHsd0DgYatWpWb7ib0/iNOmHuG3yEJQyOaVJnvL6j9/3fd9ntx8/Zv/2b//mhtzknlYZa9yapfVgC8WSNeqTtnv3HpucnvFJ58TCYqoC38XXuG896uKSIqFcsXqzZUg9yDpk3VxdW3Z3ULxxvFNlPvvFAnlNkvEWW4CXUcwAn4lIgF+pDu2ch+3cBPhcI5MKgM/9x1dkIfo7BZ6legLqnOwD4NOe/MZEd/FjHuNa3xOf+Hi/L6ofbb/u/xag+ibOJUNsQd5nzJaWVlyr5z9pR+jfSJH0MZ4xf4t9E1iYl/m20rkF6ur7cq2kBaJPPf0oGmnF8AXckj0lI27lix/lGfVNrTI2gz1BX6nvnkzDzwN+HrzzjD//OU4A+jtKIx6oGaJs88ZvMfy8hCM2L0BXJKwkJGn5Mv7qmagd1J546chw7naPLCYCo61kNdSLfTff6IDPcTDSvvrVr7YXvehFNhpktp+Q019YSVtwHffk65QMn5MBYFiudbMKBvHGMbMvfOk/HfRhNDB2OjQNBaPhZql8Bfh55+mlXBJIPSxt+A55hmNRyutHXvqj3oDk72ES4XuBPtujkTHR+KApkNI05Yoh4nZuxw7/DOifOLHgDL/XHVhvMLSOG23JxdNwAOU/kw1pm7mmbicFowwpiuz10fHSSVG3PlDdbZOoWyzyieETyHrBo84dA76CMzgOkg7/NcvHQR2Nc3nA128CfO6Na73st3/bXvjCF6RYhayQNcE541wb92Sv2D7WnW4BJRmUR+GRI0ed1UNY6OOQH03mUSdWel2y0EaQi8bO+LdAXKSLcaO8TfKp14qA32R0hVHmjbb67KuSToqbiV44fNZLx4mrDIFfmmzam5wTBMqaAASgcUI4HZavFbKuJ8/wYwGUyOYF/DK+RjlHko4mASdYpHbJXDHjZ6WXjgxf7eXPJ/O4GXs6AfrkCOtvVAoDA48e2Ug+CbMnopaVISsCSTjCWc7PMfL3fqc75R1seKcA/45ORBZLWM3ll3/BPvjBD9pthw856MNq+E+j3HrrrZ4tk9BxGlCulbBgGpLvtKSiWAAWa/b92Mc+5vrn0cOHvegJg4fscjIQw+RbLRJMJZ9Zvp+b3WkzO3Y6w2e1sLiw5OmVAf5un2RtA8++gLzDAz9r5y6fZQks46EBov1uzz8T9iwJy4OzSimDprtpehEWs4ddeLY1J2p+D5qcuGc+43ono1TU8CPgw5CYGJkc5BOMBEakLPswYbzlLW+xl730pX7/pRKGH1eWtiWde2IEnOIYMq5ps8hQeba9/tCDZHjdeusBr/0As+e3Xbt2jftEDNkXa3MGOA4M3KjaJGlGzFkAKeYXDacCb0kqYv5RTmB/yTmaDATqrIoF5lHLj4ZiAZxAOxppYbI6fpwIYnvpWJHta7zqOrZa/eq4EezzkwUp0yPQR3lM44z2Fr5EvV4SrMq4cp1i/AJ9jhfvK/8MkHQ4Ju3IuFUkwfr66jjiHueVfjdVxHvd615nv/Zrv5Z8/Gv1+zwC/m4D/tAjVM1WVtr2yU9+0j7y0X/2mycwCNAjL77yzAD4LHFhPgJCGkuGJh4+bP9Rj3qUPfaxj/XcO9TVReI5uH+/1ZpNtwXIxx2g73W6HplGyUNfhjUaPqGg21drDV9eLy6veJI1grXIh08eWgKvhp65rpnsAdV6lpQqLdH6nb6/y+jsgI+LnSd7Slkwy5WRPfK7z3fAl51BnUiAHxm+OmsEfCZLPvPyovAFfPyn3GjL4MQ3F3/7xz/ukk3QtA349wHaZ6fQIJecIibtYOB5zFfHWS6Z5AEXJnEZ3POh/AIV+nupWvN+FmWYeGeSXqKkEgHIV72BkXMcxocMgLBGAbYmB00Ykn8i4Auco0yjc0epaWNy2EjZsBXgRzasfs53tJ0cGjQu8uxdgP+drH7D2yUGrYnV6zmJgEVGr1V4NNAC+JyD64qAr4k5TnCxLb1dsrbnbyeMWdQzDF/74YiyOH/cXvayl9lv/uZv2sMe9jDfVpXo7rueTMoY9d67eFY6fKeD6yS+9m0PpCIoa62zYZRFfhEA7rv1Vq/mrsRQnJ6OOH/smAdrtaanveFxP7z00ksd9Eks9fnPXu6RiXRmgF5WbSKLwUvSyDKwUiCEuSEXt0yyDqKzIoUQrEWitbX2evJ7JxhmZc1nrFKl7sfFj7/OscrpHGM9LXNBSwaZNIiKpaFd8MiHWGuy4YNWNgZ+0/1q4J28U6cQeTonbpfEEDBhEbBGG/z2b/+2fc/3fI81s0RKkg5YgaRBsx1bexe77mnvpr4QddWV1XX7yle+5pkuib+IgCKgjy5+YqM6FkGLEaB4pr5y6LHK7I+BSDqxwFrgmoqjbKQRpt/xnWxuMuDmpZlo6M3r0pHRC9gj448ACPnhpe/0txo3rlIi4OuaI3uPq+D4cLZi7SJNXuEuSyqnto2fVes5avj5v5X2nXvkWYnVi7xFaU2rr7EslikUmpyWl5ac2YNJHIe/kfee+uQn2u///u/bJRdvEDcVIz/tjng3drjbgA+Yppt1T0c7dmzB9ffPfO7ycWgywMvNY6g9fuKE+93D9OUeBtBK459oNp1VA4KkVMaQi4/q0vyC18el8ZwZuRtTx/Pp86B4yNV6zYuk8CrXqg72Nc+fT8rlug+CpcUVW1gms2YyQsP002AiBTKFU8peIhHA54GrWLRr9uoMpHPzTmY2MV23yalUcFg6oWZ72N6pAB9JxwPOlpd923POOcflHSQdKlfhmdNqNX3pR0HrJA2k3EaSd+7G89/e9RQtIKcFNoveFAApxS0+9/kvuVQJyCLhsDrjb/YDSKS5R28tAYoDenkj86VkmWiohGBEQBXgy2ioRH30R8YFn1V1ju+STJlKGEbZR99z7KjPC9j1LrA7GeCTYDAy/zx/1OQhRq/zsZ0Monlwj5OAJgkBfJwc03apnq/Gnv7WZ5HDqOFHF015/wmwI+DrmUXAV1uNV0tZTVo9IyLi00SdiCw4h2rxe7/7O/aCH3rBJk8uAvY2yjHdN0PxbgM+ZWNlSF5f71m9WbF9+24zomfdvbJY8BsmtQENQceDCRGtC9P3pU3mtcBAYYnqvqvZkm/HzKxbtS+55BLvWNd882o/LvuiqTdbDfcUEIPB376UuXOWy9WshFnBqBTEAGTGx5VueXHJQdYLGnrgSOr4w0FiWDAHXD0LWZhz0gFTzhPcNJ0lVEq297zdNjU9OV4O8rsYGu54GrA8zvzSNH0e+TUB8iwt6XC00Yte8MP2y7/8y3beeeekAS8Pom1XzPtmZISziNUlY3nRAR2/etLe3nTzfn9+YpJimQJ1vhfDVx9gG/qcgzdlfYKHhvqOss1KEoz6egRYafD6nb7DvmzDeWS0jZKRJCTGTF6T3orRx3ML2Dbkm420Anek4d8ZwI8Tnf7WpBDHjsDfiV05VaJiO/3PM/joYqnfoqQjDyruU4DPc9AKX/eldtBqi22WlpcTbmSeSnjp8Bm3TMlteNe9+qdemRHjoderIPK6iZ3uPu7NdxvwETEhxpm7uRtEed1ww832iU98wj59+Wf9gVAIRYyHBgT0MeZi0AB49SDGgVqFgufDmWxNOgNG16cSzOz0jE8WLKFvuvnb1u13UsZN8lgS9NIbegIjj6gtFBxEPXFauewTi/vye0BFYmye2VJgj4MON+A58/lf8pXAhmEp5R6n6ETqbEX77sc82qZnpsarDjoJ23NsrPMxVbLzkSy4Rh2YY6j0GddGu5Br6LL//lueeoLfudZ8UrxY9OY+7jP/5U6nwc+NE1CIxMhKkxVrpZqqwIlhS4aRkVDBd5Jq6BsCWfpIc7KVHADGJCW54UlmkXQJcPNf0ZscQ5JBNMTyt7bhmrSKjsbdKBlF24BWAFHSkbYdpRmx4XQN38nwt2L56vvaN46FSIb0tzrZVoAfwR8pV5OJgD9q9vpOvvfxXUxfdW2jpKPnmAf7KOmw/cLioj+7JPV2HHvAFIy2HPclL3mJESy5a27WU3CQYE81K4jbqGcV6e6rQXWPAD7afaNBcrJUf4QXtZNh4X/z/r91NrS6tuaaOg+DZW+pWnFAJDiLJfHK4tJYm6eRCTRaWljwWZBlUr3RcInnksdcbBdeeKGzrGuuu9q+8KUv2OLyghtLlARJy13ORQkxLPk0ftTmSMHs2l2FMOakubfXO5mxlkEJw08A7Xo9LKK8YSxKg7Rge8/bO2b40uI1oJUqWQ9zK5bCgFFQG/shC1DQ5FU/8ZPjSQXZqZxp9QD9IPPdTcvi+5oj3Fdd88w4j2wzACYEBVdhggkZ4PTjwbDoTF3ZWuVrrfgSSRdpTCRHABECJxzra96XIT1J+02pRTD6sjqQnCBQF2Pnc2T1Yus6tvzrmXC0mtD59T5eZWQJvzQZ5Rm9PgvI4wrjVJKOJjqtOAT4kfFH7T6OkTgRbKXj8x2AH2UegXj0s9d3kd1Hiccj+7M2kIukbCC63rjy0bOgHcE19mfy59kwGvE+nJ6etKc85Sm+Sj/33HOtMBp4unKl3cBgu7yybFOtlD/nvnrdbcD3nM31qvuur6yu2USrmTGUxPr37z9kf/Xuv7Irr/xG2s6KNjMzZVPTs94wdHa0bnz40fHV4CRZcybSTu9yneLhwnyf8LjHW71Zs2Pzx+zLX/lPX17TySulsjc8y45StZoiY7PUwnQQGdXKpbQUrNRrPlEkH+maFUephmd7PXPRzJZoYjOwbfKH+L7Vkl3wiAt94GtS0HKdzxhh6QgnA/z0/dAHNveJofvlL32ZdxLCrRVJGwGfv1Pnv6+6yIP/PPn00vHzkDTao759+/ob7dOf/ZR969rrjap6M1OzVnLyMuMR5qwe6X8ACYZ3QIa+LZBRvxCgiSmud1P/lncN7FDpvT24EftT5iMuI6L3z3Y7SZ8Zi48AJa83bSfQilKOVq2yCUSNPgJ/1K+3AvxTFTDh+nRsAbvAX5LJ1lJnWqFrJSNQl2yjlTJkTpOBJpELTByoAAAgAElEQVS8V04E/PzfHEeAT1tEwKfdtGLXhCA5RzYQJlSk3vn5RZeWmYDIb//Yx1xsP/+Lv+DvImWAPb73vDtJqNYegJLOncCDG2++yT720Y/bF7/0Bc+djxtlvZayWqJVAPwYwAB+/lb4MQ8jz0p4qLCfh557nu05Z6/ht8936OXk7mHFILdNLUc5znimZumBnu5++EUvGEJSNLbBtdMzGGb5sJkAZKRJsgsaHy6Y7bEL5SMe/V2e7kFLz2qW5I2By71Ix8PoK0alSYf7xIebdMtk9Tz/wgvsj//of7pXTvotBZVtv+69FkgZ3VOhvE5/YFU8s/CcyT4Tif3P//LP9oXLv2DDwtB279htlXrFmrWmtaanNvXPyHzVb+XmF5mnnn8Eryij0OcAe/6rHzEJSFqiX4ukADzqo3E1wL5KKCjg1ASgySFNFmubkp/pOgRwXL9WEwJZST9a/fJ04r3HiUHXrNWvrkWMOUbKRmKkc2mSkzQTtf3I0hXnEGWdZHer+qSrAKz4u55JlKui5Mr16DmOjbRZJK3kNWpqMH477Z71B107fmzeHvmoi+zX3/BG+/6n/cB9bpQ91Ui52wz/VCegoXgY5AH/+Mc/7kEpGCh9CTw740yanPc0LEtmfFZhxXEZKTakaDYeCpMFEtHs7A4777zznBEDytgEOA4TAMcZZQAPJRYwC3iHg15KjpYBPseNBh8+s7IQ8GowyFDWmJiwiy56tBdBGDOODPBZogP4qniDX70CxDYGTs9dUWEI3NvrX/96e/GLX+yxCxpE6uCnauft30+/BZT4bHFl3SZbDT/A4tKqVzLjde11N9i///u/j8tWKheOvF7oR/wdJYW8PLGVLi4Gzf4KtouBWYCTyArbAPqSfOSFI08c+ftLz6fPy25EX1YkrZip3jdALqVFyP8XKz8V4G/F+uN3W8k18UlhJxPDj9+rTe8I8GVg1ZiVUT0aaaObbH7y1X6aKOOEowlMziBbA37by6NSwYpj8YzAC+Jm8Lln5Xemve51wI8GL2QbXCv5DyBTwQppBRdKWco978S+ff67olcFfnTKGKRFpyClAg2LTkb2TUCVhme1gAGU4zlbohBKFq3EUjwNqL7nyQHwt+p0elh0GrEoLR+RcXbs2mUPf/hFbiDW0rOWDVYGHoA/nqRIxZz9xqBLS8mK594gSAO977d+67d88tJLxzzTOs2D5XoE+KRTwjYiw/jyyrrbnVgxotfTp+JkLXlGYC5QEUhHeU+yhciCGKP2ZQUoFhr7mzRo6fgyxsrPHsYf5UL2FbhGoyzfS3PWOfV70v2Th4lsCwI/vXP9+i2ulNU3xdjzLF+fBdiaBHSdOtZWgB/1erWfyJjaXqDOtpJwtGKKBvBNMm7InBm9egTu8R404WmlczLAt37yyKENwZkf/MEf9EjavXv3jjHhTBov9zrgc7MaAPwNEJP7HtDff9sBq5RrPtLwxMF9kweEJwSgD1hLEuGhSDah8cWcSYYGo+Ehw/IBfpi//G8xnKrsoOSisV457Ke6r54fZyPRbfxbD4scPmTVZGUBq/IVxtyczczs9HwaHNNBHLtBVt9WDN89Awpy/0x5S+ikk5MTbpwmH87v/d7vecwBBjteDDK22X7dey2gJ46ko5w42KRw+6V/QhhIBihpMRpVeab0a4E1fVN9XcC6mckm47rARSzfDX1ZsJU8PQSwbM9xdQ5p32yvUH6uMa58ta1APAKVdHuRl8T2M1tZlgMmsnOB8x1JOlGXj/ene1e75AFf+8VcODrfyQBfjJ7tBPIR8CXxyOYhoja222WAL1mHa6MtdN1RbtLEzHdxdaS/k/G8Y921dbengVMPfehD7Y1vfKPX7eaZ8CzOtNe9DviRpepvZsLPfe5z9olP/qt967ob3HAqdyklNWMbOjMSD40Ja5dRhQerwYERUx4J0jVZVgH+SCN66GwjbwgmgLREXnOGT43JKCGJ7YsdaNmtHEFaOtabTWu1Zjy8WhOSl00cDMaGN9UPoB4A30cXMGwIUMtnPvPpHlEbl/WSws60DvNguh5AvtcbWamSwPjY8QVPzw2zFytWtKySnUV2z/MUCEVtWABOn4qSRgT7uDrIyy3ypRerlxQhoiBPIE0W7i2yuup9jndejAH+K2Mr5xbQi7WmVUdK9iXpIk92JFuJtOne4uQjwFTfiMfYYPIbpQjj9tLwtR2/RYlMDF96u+RQTYQC/yjFbjhhpJW5GH908ZRNQXEyUTqN7ST5dyuG74GfbeIekgeiyo5y/qhsnElj5l4HfN2sOpkGCLokqRI+8a//Zldfd63r7qpmpdkb8MeYC0DLoBuZbxo0yauG7+NylAHK/gA/74C1wH9scKEC1+KCA768FTRI1bH4zL4y+mjG51iT07NulYfhi2mUsmAXltuapLxcI9W2sgIYnIv7dz/+7/oue+Mbf80DyzhnNNZus/x7d6hEhn/w0O1uY4LdQwxUP1l1G2TLkacLgMFzjexQ/VbGTIFNBPq8Vh7lFklC9AHlw5G7pcBfAKdtuS6uSVIPgK+oWraNLDNKPeNVriU5R/0/T9Ci3HMySSc+pfyEEcmTxlScGCLgb7D+FNeg/1rpiBBFVq/fxO4l9YyzkWalQ+P41UpCK7d8L4sroLzRlt9ENgH8wmDoXjnPfe5z7a1vfaurFKoQeCaC/n0C+HReDQZ1NLk/fev6b7vEQ5ZBQFLLrCR5pARUNDCgj64vXVzHoYCEglL08KX1M0gYEDB0pW2WHstgpRO0V1fGE4WW2XlWRsdQpKK0P5egdu6wlSwXj1YoMHbul3sBOKQ9qg4A18Kg5DouuugCe/Gll9qLX/yicaRuBJAzscPcuxB83x5dMs6x+UXP9EoOKMgB/YI+RUyEtHSeo4CAPqAU25HBRoDSc4xEJIK9JgEFRoloSK6MAVZxUhAAiwmLgarvizSozKbSM8fVho7BteGjpPtS/4+ArONHWTaOk7ykk3+CkblLqonv+ENt/pwYfvTqiYAvlr6V543aP0o67Bu9otTumoj0nPKrLwG9xn30FoyAXykU7ZGPvMjZPXW6NXEyvs9ET7t7HfC1lJQeHTuO+81Xq55tEM30Qx/6kEs40uDptMgyYlJIPDB+3uWlsLKekrRpGaXAFC2Z5QsdrfVxyddq1L2Pxg6QX94x4HSclJAt5dKnwPraOlW1UkFqN1ANmfGTBCVvHg/6GqYqXbQHvz360Y+2l7zkxXbpi140LmbCfgxQuc1ta/j37gQA4C8trdnHPvFxz8iK/KGAJwEKA1iSHoCifsT3PF/VfpDsor4kiUHEJMom6pv0BXnRsB9jgwlAuXjkISPGrtWlfpdBVeyW/bXaFYgqnxO/CQi5D3kaoT/LoBwBPxoyT2a0lbx1R09JRlvZD6L0lSbR5BKdXwloO41FMfc84PNs4mpAMqwinbXK0upA7RzHvJQBPasI7mpPvecZfqNStde//hfsla98pU+canfFZMQJ797tzXfu6Pc64J/qMhh0PHQ6NZWxWFaTAx/Jg8FER6HTYDwDaGHOGHN59wpXi8kNTWxYS111ELl4RslGy1a2nZpqbckwpNNzfo6lVUIs8JJmiuRWJoZPxK+0VE127oHUTzopx8KbCPfLV77yx+/zwItTPY8H2++yhcTVkkjHytqqfeLj/+4pvQFGvL1Sn5gaL83pdwICDWYBLJ/pDwJaBePInqPVqgA1MmdJnFrB8lmrCLFKjh+9c7RakKwkl1C2ExOXtq6+J2D3KnAEJOYYLx5iYvhRztH1CfjjBJCXfWKficCdZ/TaTt8nSWWj0pv2jQxfTF9tnp8wFEEvnV4TBJ8Zd9HuJ/CV7MS2HF/PR/ecl7hw/GA71AUwSOndCah63v/2bPu5n/uZccpjSWj/ZY22pwKQWASaFMb461955ZXjEPbImKSbwrJpULJuLq+tj4NUtAzWANXAi8u1vMZIEFUciOoEYmgwPjoPgA/7VuSjBhmFVjS5OHPKjMO6Fn7z2b6QZCHqBOCn+yM/8iMeeVytJO+O7de91wJx8An4GcSf/uxn7MMf+mc7Nn/Cva7QXyW3IecIhPV8Je9wpSIQ0uvFYAVmbENfg4yoT2lb6e28i9QIyDgOREarQ51LDFPgFJk8xxfzjMZUSUiaIJSQLU5IgJYmhwjyAl9NMicD/PxTi6CtsZvX7iPgK72xmLu2FdCfCvDl6izA1/5axet5awUmNq9Ji+8lcW2l3aMySOLjuukf7AvoI+W8+dffZI99LNG0aZwL8Hk+cdV37/Xu0zvy/c7wt7rctbW2J6jCk0dsnweZEqElVzUAmEAqJB06MkyehyCWJU+HKIvkO62OpcHJu5btkmgUdauMiHmZJQZzubbXbo+X1dFesb6S5BrqWLL827Fj2lc2ypFzeo9te+vTaQFpqWL79IMPfOAD9s8f+6gd2H/Yqo36eAXJ82eSh8mJEQs448pQxEFgqd8kc8jzRh410tBlA+Kdl+QZyTwRfPR7lBwESupb6rsC9bjSjeSG48oYLK82AAzHAYGqVipRmojyU7xnMekofwrg46SXZ/zaRudUeuOo2UuiiaAf242/tQJXfEQ0mKf7StG1cXLh3JowhQVy5NAEruemCVVR+wA952UC4Bg4g/zkT77CfuonXuHPUc8lBmmeaXKOt/3dLYByOgPvZNviAs//tPwiKCptScm4L3/5y/aFL3zBA2BiZ3Z3Oc+B0/AUs2JNelCKSGRAxQETQV+AHxmYmILc8aTfagKI9+CsLPOVl9sngVTqAFwL18GkMd2atO///u+3l7/85fbwh583zjC6nfrsnuhBJz+GwF76OEBOn3rnO99pBw7eZnvOOtcT+YkZw/RlR2GwCxAE2Oof0oSZHCKwagKIEqKAVgZaEQv6D/2LvsO5ov1JKwaOI1CNkoPOKXtPBHwBjcBa+3NM+exvrIZTJLy8WKK8oXuOso4mmFMBfgT6qNHfWcA/GcMX8EviUWr1KLNptaSJQdciwI8TOPvJvhLBnvYR3mA35DyAvp4BK3S0+91zs+NCNZLw4oR37/bu0z/6/Q74incSyFPkQzVCU+cy+8Y3vulePLjMkTqBhwQAdz1tQ80jdaNROGqq0vej0SVqeJ1udyzJSMYRW4iGorxRTp0pgrszp8wnX9qrdN7nP+8H7YUvfKGdffbZVq0qt893pj0+/Ue4vccdtYAAX8tttHrA/vLLLzdSe7QmZtz4LpDkOQusBSbSg5kI5MUTteIINjJ8RrChv3FMyAc6MHISjgfymc8bTTm2jqOyl5GdAjp6KRo9rgxEcKKrpchNlJWStwk5otLKVv0/ylS6jjsj6ahNooSTl2riZJdWQ6lilQA+z+6jZq82je8iYvkVgK5BRuPYR/KyjgBf3lAau2o/AkGx78DueZGqHa+cZz3zacRseopo3bsmaK5Hq74zaYTe74AvUBfgqxAJ0afxhfsj4e64zl111VU+aFZWV63RmPAiK9LsaGh1UnUuDYb8APBBlEXwRqNQZCdiOXmDkjoY52XgMLG4e2j2LsMgmT2JoH3W059hZ5+dcuTEMoUVgq+2X/dqC7g3WFat7P3vf7+9+93v9v4yMdmycqnuKbIlA0jTBeyVCyX/7CXbSKOPkbACY3mJYAAGlFyCzCYTgF7+8sSfcH3KlyOvHU0CfNaqQf1a7J/v2TcyerF6sVVNNryLKLmtaVwFK+XPl8wjTx4RHH1/ZwBf7D2OnyjVbNWOKdvJ1oAfQVyTUZ7hS4LV73kXzIQvKWd/fMW2vCPAV14itlH20l/6pV+y5zznObZzxwylODa9tCrgS55BXgK+Vzv6nTj4GQH4Wb0SB8JY2EN/w/qrVWpNmh09etwNuv/xH/9hV19zjRcpmV9a9A4r+UWdXjpffnaPS1QAX6wibieGEHU4sSCxFhnLGLwKlEHSodNRqpDSjM9+9rMd8BtVjDqE4ieA19/bks6d6KV3cxO5T1I450/+5E88kpbn0+52bGZ6p3X6KQGaCuREt12ecZRc5KKoS4pEQcRCk71YnjKwyndf79GjQ3EmeKCxCuA/7rtsI+YpoBeISZqIdgNNOJIeouYvcNT2CfQ2Aom4N15a4WryuyuSjsZNnuFL7jiZhh/lGF2vGL3aOoI/1ysPOW0v7V5Gd7VTHvDjqigv50jSEWhDMDkuvvZUsNq79yz3sPP6d9mqnuPLNnM3u+y9tvsZA/jK757lN/MbBugTaBOWneq4ejoCrzx0zK644gr7109+0vYd2G/Hjp1wf3Y0fSLgOA6fez1KleF+ldIhM0HQyTGYjjtyrnml6WvAih1EqUesi1w4RNpxHs5Hbp/zz3+YPfuZz7YfeMYP2NQE9W43CpUQys8SUPexDfj3Wt/2Awt8+fvvP/gB+3/f8788n32j1rTllZXkgTXRtJ07d7uxNgVjbUgw/V6qfZxf9fW9HGYK23eQsoJRkNwGG5knOY5WFhEAAY5ETsq+iiBb7NREy1eqFK8/cuxolvH1qMedJOmlY5xT16H+J2LiwJ4VRSllZTs3wH6j8AqBVtTRjfupnSRlCCjp/0redjKGHwnRVgZakam8pi+mTi6dPMjHz/KMiiAf/46TmCYryTiAtXLdC5S5jrhi4p7VTltJOnICgenv2bPb3vY7b7MnPvnxVhhlK/Usyj72YtlHaLsz7XVGAP7daZSFpUVnbJ//3H/YlVdd4fmoSZVQLKSkaCRno/ZtgbkYwW1UtJEN/DMDjIlAmp6uQx2OzkGHi7osv8kA6ANxbdWPv2Nul118yffa9z31B+x7H/PdNjs9a6PCfV+k+O605YNpXy3gtUpcWlqxt//B79uN199oJxZP2NTElE+601NTNjUzadV60zq9rlGQxAugjFJkbWlYsFIGEs6wAfdK2QY29NiK4jAlwqMGM4CMDScaScfGzdEGE9xwEjCr1Mpel3mi2bRGs2k753a5bQEX5aPH591ZAePygf0HvToW9ZoBS87lq43RwKrlipWLZZ9sBp2u9bsDG/YH/tn7q+eKGlifdxt4QZfeMGXJJK8/Y0KgL6Yr+VMSj/zdBYpi6kMvBZpoy1aAH2WZuJ3YuiSQyNKjni+juMYi16FJlHFLrWxp5dE1UyDOd1oRaZzLw4nPSLCcDy8/xjPncVmtl4q/q+Qq1/szP/sa+5nX/KwVSwUbBPL5QBo3D3jAZ1nOw2DZTvET5B78+PHRR3NTR5aGKb1VGml/mHJ2qGOqU4rVx98iE0pL+75d/N3fYxdeeL5dfPHFdv75549dRzWoH0id4cF0rZsVW7Mrrrra/vRP/9QZM88en/vp1oQ1CYobDaxvI+sXRtb3CldDB/xyseSAXyYSlOR3o6EXS7Ei9ZNZJQ6sUuL3pOQmn/VUjaw4SsRAMokAsWgFK5ZLXpmtVCna8sq8x2MIUCnKje6/a9dZNjk9bTDg4/Mn7NZ9B+ymfbfY4cNHbHF5ycGIe2xNpsjsfrdvxcHIKlZ2qaHX6Vuvve4FODxX1LBv/VGXacoB38GfoMZC1cmPmPp4XGSV3tSPxbTFkMcaeAb4mgDiuzfVFmMrrqAZj1oFaNWRN85KShWzjzIagK+21Qqc7QX4cTxvZYBeWV72/RXNzLv72vcT8+da6DMv/OEf8noVZMTUPT0Qx8sDHvB9Cc4/tPhC0cuHHTx40EseotnC/ol8VQ4eMRYZd4cMkLBkjw9RjECDgAeN297DHvYwr6973nnn2CMvuNDrVxJxqVeUER6IneLBcM0R8GH57/lf77O/+Zu/cRaHtw3Beztmpo0KZcvLi7be61upXvViNt1+z4b9kYPysNuzWrlilVLFwdJTKVNYHuAEMEuJ4crwx7mSBJnSYeNJFl+sBDgH5y2XXQgyqibJOQBmzn7NZsuBf+/ec1Pt5WLRvUTo25AZ6kUfO37cr5mMl1wvGVn9AsmC2Us5crg2iMlg0LeBdW0wStlhAf3RwGzYG/pqWIRHbFi6t9gw38exI0A10otnwC6wF3BHvV5avsBZ5xNb1xgU2EfGLwO4mD/vY+Ms6Uxi8sJSinzXmJUUpfvRuwgdkmw0zMqYboMNGQzbzm/99//T7XHRKPtAHOcPGsD3jhQSFfQHfR/cuL8xSEjbQJ4eGcWU/qDWmNyUHpbOGo12HBdXSkopXnDBBZ5vnyhMGGK5lIw2vGQoVsdWh9OS8sEAog+ke4iAv7CwZH/wP//YvvjFL26qu+C6+ZBMk+vWG5mVGzUP5usjf3QHNhoMvaJRFTZeKPn3XZhvMbH93mho7U7P40AkhdBGYqBMCoApJRPFNAVWDmKVko3Ihz8aWqlYtmqt4iuJfjexSwAc9n7W7t22Z9dun6iYhAAlrw536822/3CSerrrbWfqpOfmhDLaOmnxIidZCnDEKJ8AkqQz6g19v63Amu8YQ5J3uHZJKtynS1wZ4J+M4astTgb4+VWAWLpW4tLoo/dN1PCpUTFePWUZNnVtmkRF3LgP/R9PZFluK64f4Oe/e1N12uNo51e96lX2mlf/lJM9TS6aTKMN44EwPh7wgM/Ag9nr1cmKQjMrxwmg109BUKoTigcEfx86cnw8WCX7wKiUDheglzYoV7XUuTOjTR/NdiMBlBhSlIQeCB3hwXaNEfCvvvpaB3wmfoyksHsPqiqWrNdNAxzgAMgxaAL6GGQB0Vql7onvuu2OLa+u2PLqmq31Otbuda3dH9ji+noC/EwTR2NPmVjrDvSqrlYoZyw6iwB1V81yxazTdWkJIzJMvdvpuAG4nsk+7fVVq1eqViVxW6lsszNTtnN2zh+XA/+h2+zAwf1264EDtr6e5M1CsWz9UWL4MiCq5kOqcNV3+4Mz1GHBRsPEiPPs220FmbQjQhPlFWfy3EOotpVfLYupR882STryAopeQdo+yjZsz2cRMY1DX3VUq5v83TWxRs+ZuGqRYXocWFUsuk7Pfuj43CfnWV6Yd7x40pOeZG9+85vtogvPd7xQsjaRvDPdKyc/rh/wgM/Ahs27norHRAD/bq/rncE7T6az+oMabhR8oHA5Jlx1+KTPFcfl7tbWk5+zM7PyZp8aphl9E70YHmiz/oMN7H2Ah5v68Ic/Yu9+z3u9jzCRI5V4wBIR3sOUDZPtAXI8baoUj0eOWW9bd7Xj2y4vLtmJhXkH/Pag566caxQOKcLgM3/icslqE00/fj2LD4GQ4GKGdxjH5jwCzWqxZNONCZuoVR3MjYyqpYLVqzVDKOn3Ov5bFYmoP7Q+BsZC0WYnWzaZ1XeYmZu24/Pzbti99QDAf9DmFxesVKlZa2rSQSqtNntZUGAy5jroDzZsDVG62crQKnuEWPNYT69tzjYrwNckEF0pJfXo/gWWEfA11qTrqwKcVhc8K8a5WLsi3SPRimNRbqr6XSsxAT5GdtqI4yttAvsvzZ/wTL1vectb3BVTOa/k1cN1bEs6ZwByqCNoiZm/JC3J8qAQt0OHHQxSFasYAKYUELFzkQtHxxS70OwPQ1D+nzOgaf5LXYIAn4C9P/uzP7Mvfvk/xykTxNJIaOdAm7LCWxef9Ey7xeAJ0C8eW/AylPMnFpOxlE5QKdmwWLIuEwaTRUYmitWKNSdbvoIA8DHusgoA6IeZ0bc3SMZe2D/m1Uap4hIOq43pqUmbnZ6yyUbTSkwUxAcMh9aoVmwC5o7U1G6b4WpcTFLTeefuTeU8K2U7tjBv11z7Lbv229fb8tqqT2TuPkqR8uydYyBVofOn75MbqrRtAbWAWz7tMtbm4xDqEynbbJSEoismx9skwWQZKvVdXufXZJPcsVP+LMk6Snei1YKvojMPobxWr86ulYkmrA1X1ayWb6/nKyXOwaqflwdYVSue4PAXf/EXU+rzUqJ2D3Sp9gHP8COKaRkXwV7SSlx2RsC2bEWg6Nc88KtP6fd8KojI+TmXtL0H2lLvwTYbCPAPHjzs9YIP3X7UM5Vi02Fwew0F1+ZTFlOXXwiO6/fs6Imjtnhi3mUcNG6W/CeOLxjplA1podW0Uq1uPXRfkNz7UNGsUrZ6q2WT01NWazRtQOzIcGSjUsG1fLyAkH+GnCyTQRrlunXaKd9TrVzyFYf1+zY7OWVn7Zy1uYkJG/X7ViKnznBgRYzAg6FVyMNTrlh3ZcWmp1p2zrkPsR27d9lqe92+ee019vWrrrQDhw6Os3EqPgA30qTd456JFxGWhgT6ekWGrMkx2qai6+bE1PQY7OPKQKDPeMj7zcuOoe+jl47YvlImcK58IFz08hmHrQcw1mpdbSxpSz71mgR8ohsMnNlzTGQ+3pkALnz4w+ztb3+7PeIRF3pMDxNsLGiC/MNK7oH2elAB/l1p/Lz73ukeYztw6nRb7J7fXnly5EEh5sdAxVD7l3/5l9YdDJ0tMrgVEIP3zaA3sEaj7lG3+OcvrSy71w4STq/fsYlq0265aZ+7a8LY69NTttbpWrnesD4pCgB6VgnktykWrDE968BbrtXcp5+VAPEeTAjYCNyJxtKq0IE2SI38gv9PESMuIDMa2NzUpLVqVZtuNGyiVrMabLo/tEG/a2UmgnbPymxfrtrkzLTtPussK1crdtO+m+zab12XcvfcftQDuzyJ2wrpSBrufQRYrve7nl4kgnxk+SIwUXaRFwzAuriSVhJMpkgtTI4ezJZVdlM9ATF9gXsEdvUIeeioKh3bIKEI8JXgbZNkmhUZ51pEsthH0pOkqmiwjblyKEmq/PZsC+gjI/3GG99gz3ve88Z5vR4s4/y/POA7278bGPRg6Qh3ownu913zgK9nSppt0iB/5CMfcVBmILNcV7oCAL9aTuUM1zvrtriyaMdOHLfFxfkEqPiYj4p25NBhqzcnvNiN1aq21G5bsVqzASmOC2UHdVg5ANqcnbNdu3dbkfKZGeAPkf2A8oLZoJBcOjGU+gRAYFTWidjKwRYAz/7DyOvlsrXI/VOr2kSlZjUiyotlaxTMinAizKYAACAASURBVEur1giuiID95GQrVYkrme2/ZZ+7KC8tLtqg13cX01q16gZKdxu14SbAzwO/gDOy9xizQolR0g4A8HivsT2Amg+QkvebIpMF+NHVUow/Gnqj+6bsAdEwjLE9ArzfU5bpkrbUbwJ+STpKpkh0Mn1CAZbcy0/8xE/YK37sZfbQh5437tsPlnH+wAf8bbS+3wH3/r4A5bmPPtJ0C+Scd73rXZ50r9poJk07kwgY5A5+lZq76q6ur9ry2rLdduigra+vWmui4b8fP3rMVpfX7NyHPBRVxFZ6XVsgoK9StWGpZMVSNfnmI7UUzCZmd9jOs/ZYCYbfbtsIN0n89PHLzwAfWYcALYC+V0rMP72yzlyA5XO4oQ07Hdf6K8WC1Uolm6jWbbJRt6nmhLXKFWv1R1Yb4BaaIkNt2LdGrWozU1M2MdF0yWrfLbfYLbfcZLcfOuwrDYKx0KsJABsUNwN+9FOPnmbRt17++P7enPC4APYD8JXKQJ5tMpoC1jK4Ri8dOVVIn5d2r5WANHxNDNHw60w/MHxaUBOOAt6UjE5uqnnAJ/BKx2QSJLDqsssus4u/59GbuvU24N/fozw3Ru7y5TxYnuRdboAH/o5KcJUH/CuuuNL+/M//3NkswCTbDmAkt0wiVI8cOeKAv7CcApsw1O/aMevpCQBLQOQxFz/WVjt9O8wKYK1jBeoUl8pWKKUAq0GXxGMja87O2s49Z1ulWrc1QvVLRV8BuOHW2X3G8PGVL5h1S1kOHsDK++LIJ4b0IrCr5BG0aPvIPJWCWb1Wc+Bvlct2zsSkVYkX8DXEyIbdjht2C9gESkWbm5lxj56F48fs2muvtSNHjjqjhQWTFrrTa29i+HnAFzhLRhFAA96Aez9LGSEGDXDjrw5wA7ZKECeZh+99FZMZb2WQ1YogAju/cR6x/Djp6BgAfv6aZVjlXYAvSUepIRRfsJqVUkW357c3velN9oIXvMCoda38Xn6uB/4wyVaP0VrzQLypu8PwH0xP8oH47O6haxbQRze5bm/g9ZHf+973JsCo1sY1hb2WAmmFR2YLJxZc515ZW7Ejx47Y8ePHbceOWdsxO23zJ47ZkUNHPSL2aU9/ph1fXLEb9t1iq92BFet1K2R5WgBpL3wzHFptasoBHwmI6F10fZdtMkkngX6SdPgbtg/wu8umu20mqScbnZ67x9m+R9HiXTNy4HcwLBRsT7NpU5WKTTUbVmXyWV+3LrKVDV0GWl1esnP3nuMTBxPf4SNHPAKdHFS0A4kGxYzlrZOXdQS4+j0GQ2GDAOBpewzivNDtkZTkKs13ShiXB3yVDI36fPT1l9E3n9phDFshz5GAX4DPvjE5WnTJHAeU9fu+DR51uF++9a1vdWMsBvLoobcN+PfQYL3bh9kG/LvdhA/0Awjoo8vt8sqag/2nPvUpZ4kECCm3O+Di7G9t3RZOLHm2U0D/8O0HrdPv2J6zdzs7Jn1Bd7VrlXrVfvB5z7fbjh63b3zrOmuDzDWS8sFWR+7CMQTwB30rTbRs51m7rd6adG8cz78Dw/dsmsmbJ3rqEAPixluXe/ifAN9ZvmffxBhcduD3WHK8gkglMCy4y+ZEcWQTpYJN1mo205ywaQK6yAWE/aDddsZfyZIAkhIaL6SvXfl1u/mWW3yVgz0gZviMHi70C0BT8oomhuhK2ZqecdsI+3E8SSmkGsGQS5vzEsNX7hwZaCXlCNDZNqZOAIwVdKXJIjJ6eekIzKORNhY9kqQT0yB7UFm/78+etvnd3/1du+SSS/yQlVyZim3AP1NQYhvwz5Qncb9cRwR5XQCAML+wZO94xztcxnCQqaSITEAAQOHvE0eP2dpK21ZWloxKWAtLJ6zRatiOnbPWW19zbbrQH7nHzYte+GLbd+iIffUbV1mPDKvO7vHcMcP/Hvc+63XN6k2b27XbWtNTbijGOwhjrwM+IEIWTs/JkyBklFLQj0G+D+vPQD+5e3KODPBBoix6q0iSNlI29NetAhu1kU3XqrZ3Zs52TTRttLpqaydO2NzUhHVW16zf79ne8871iGKicwnOuv3wEetTArSfMm/Kxz7GlWgCiEJA9LMH8OWrL4MsaUvYZu/evf7OvjEtQwR7Jg954Ug2iisITQCSeuIqhN96WQlIAF0J0PScxeLzPviSdbhfsmWyyrj00kuNwibpfAUjxjKmat8G/PtleG9x0m3AP1OexP1yHVsBPoP/2PF5+4M/+INxScxyLUVoxkRZlMsc9gbO8A4c2G/dbtvO2rPLpqZatrSY3Bk5PmkSXvwjP2q3HLjNvnLVVTYkWAogw2e+WnGPHPdm7/Sgsjaza7dNzc5YqVJNss44yjZ567jmnwE+gU8R8DHu9snV44EfRTPqP5C+mI++DCDFtyfnsUKxYKN+22oEKRHQtb5uk6WynTM3a7snW1Yfma0vLVizWrFuZ5WjOag3J5Ib5ZGDh+yaK7+RpRZB/ui4X747jhbIr5NShogdc52KhB3HmZTKnp8IeQgDK6spl8hWVlwaodi3Jo2YEC2mK1FFsBi7Ii8enVOBXwJ8dbY2uYgyHV9pJPiN+4x+92MNn5Tm3a71shxBbPP4xz/WfuONv2HnX3S+A/1Wr23Av1+G9/ZJt1vgzrXA16/8hnvowDYBlx5SiNm4aDh1StG019sdZ/KrK8tu+Ny1c84mmnU7cuSQLS4uO9tj/+c9/4dsaW3VvnLF1x3sV1fXrdRs2KBUTSQc0IflYwzdudtlnV5/6J4wIwdPfCiReLLIVk9bXLB+ptnzd3LblLyTtk8l4JSiL0sUlqXsw33TjajMB0Ty9vpWGPStWanYjlbLZhv/f3tnHiTZWV35my9f5su91t7VrW41QhuSAAESQgKEPB7bA3gCyxYMmsEYbEewDDLGhDDeWDzAwMx/OOywMWMHHjyDHJYsi8UjCwSS0IL2FkKtpaVW71VdXVvu28Tvfu9mPRUCg2hVdld9GVFRVVkv33Iz63z3nXvuuQWpZEMJ2g0JO23JdJvSb9Ql1Wkq548B4JNPH5S9z+yXw4ePSB8pKOZxWAPTUJx1833dHVHsvUMhma5firUsX2FWF0SA3jyoWBSILT0PeBdt3bpVs2/zwMHjnoWXvxkdZ6BPnEzZY8aDSUppeX2hWqsPegi0oSy2TVme3bvFDNqtJzNzs+pHBGXHOf/+R6+Rf//vfkFCxqpqEdrZIq/Gx8kvy1yN74q/pp85Avfce7/82Z/9mWaaqruPAR9gAWyQYs7Nz8vCwqLsP3RQC51IH9evWyfFQlam8J2fm1UQDsJA3nD55dpdC+DPVxd1f30at8LIdVNB8QDOrY6EoyMyuX6jk/vB85OJmwWATVyC35e+tMhOtXjruPxk8ZaGLdeepURD/N2BPtJKHgCgUSEKlHi4S6BZfTkTSiXKSClISSndk0K3I6lGVYJ2U0rptOTzBam2+jJ1dFYOHeF655Tj58ElwShp4xXtBmo30lWNkdIr6qvPWsRAlowuimT62EpAkQC4KF8AWZ7buHGjSkGtc5fCLpy/yS6tqMu12CLAAvFcNQQrynLtLNjG6St/b9YYzAjQmRVOqWMW1Ha3woLE39/4H35R3v72t+tgcounxfS57h5/5g/mkHfgAX/Ib4A//M8WgR/1T3nHnXfL5z//ef1nB4yQD/LgZ2SJAD4jDqenj+pIQXT0WBusm5yUUjFSwIeaUDmliFx40YWybcd2ue+hXbJn79MCRYSlsgI+NEsm6wqryDNzkYyuX6cAqDYKCvguywf4ldKJaZ02lAlZfizH7Nr2NjJx4M5n9qxxlh9fTxLwlWeHIup3JZS+ZOguRppZyMlEPpJCqifZTlPCbku7c1H/hNmCNFsdVScx6AO/IIspjpvmDEvsMGDTsnOsV1RgDqmN4B7rZgJz18AXAM5+2C/gzwwJk2gCuiwALAjEyJqy1BMozqxNqcPibEViy/6THLyqmuLpXwrwXae6MZfPgQ1E0+3HisDYSwPyH7nmw3LBBRfocW1x4VqNJnpWV+/P9lE9IV7tAf+EeBv8STzfCCSlmJah8dx377hLTdP4GZA3zpx/bDJNAB/g33/goFIP0mfAfCjrxyekVCrI1MEDcuzYrCbW0NpnnXmGvPzCV8qjTzypPjX5QkkWUKAwIhDAT2fUSwdjMx6FiXG1WOBPAL7OUl4G+GT2ZPh2bqbeUT1+3KjlfnbFXn3E9I7KNBMeOEvdp2mn5EExREGz1VTAH4swYAukkgmkDM3TbUunDv+d1uydbJsuU6Zr8bPSI32n0MEyWu3lNMN3gK+Llha0nWukLTxk7GTvgL51NtPnQNxf8pKXDMYIcr5sZ2C+3LrBaBwWi+WAz3Ms5IA3SinOa8DXdxzYG+Db61v1mu6H51loWJyuuOIK+fV3/OeBwaE18Nln0Wf4z/e/0r/OR+AFisBzAT4AcPt371TAd0XXrIKqFf4AeACf7HHf/v1K+zCJihm368bGB4A/OzevAhkw/JQtm+Xi110qU9PTctd996jn/GKjLal8ydE1AGcmlL7SKh0JyyOybuMGB9AJwOcuwDL8vhZoAx2v6EYPOvWOdu7GgE8GmwR6A36tCcQPzex1YSDTdvw6fjvw+f1WXbP8fCBK40yWi7KuXNIGLhQ6FHqhZwB0QPTYzIxm5YC+K966kYw8lDqJs1+yeqezjwZxtQwZjp5iLYVhgJ79Afo7duxQkAfcWWxR8SQlnpbVW4NV8u7FrpfnDPC1SMvAGNQ28QLQabuBLUbnmId9fXFhMPQFRdYb3/hG+e3f/m3Zedp2NyM4rlUsj2vy9xfoI7yiu/UZ/oqG2x/seEfgR2X4BviW4dMgZJQAAATgAxjP7Nvn/NB15kFKJkfHFPBR6MzNHpNUbH89OjYmr7roQmHM2QO7HpL5xapUW21JZQvSy+Cfr6mvAz/kmVFeC7eZKO8AP+18843LB9zNaoHCrRufCOizjbNRs0Ys13kbUzqW6ceBBKxcho16J1HghWDHX1+6EnQ6EmK5EIhMFosyUSk7n30AfHFBpOtmPmDaxuI3PTUls7MzCoLJjlib6esWTpcts8CYZNKoFXh6vOSxWoCyAaTVxG16WrN8Mn/uutgPdwTJ7lrzy9FFMe4BMI7e7mhMgaOF2a7z7uFn9dDptAeUjvUGsE8y/CQ9dPXVV6v9MUorqxUYnWSZfbJz+3h/boe1Pw/4w4q8P+5xicBz3XbzHJQOtgqAgPLJMeADDoA9XwDH03v3qhYbsAeAJkZGdUbxzPRRmZ2bkS6DwTNpYVj2WeecLZtO2aJNSwwUbwJ6qYyE+ZLLHuG8w4wOwCazL4yPSWV0/FmAr8ob+HDUOrG3Dt/hy3GttAyfRYAs3+y7FfA1u362emRQDCbFB/C1MUu5Ht1eB6zjq99pScQkrbRIEeloqSxjhUgKnaYEqHc6zqefbcnu52ZntIjbbrY0w9diqi5KblHTpjIKugmpJsezRYLuWyvWkvHzPB2+LALw92T/FE5ZEAzkTZ9vRmbWtGU8vFFH1kGrXH7cQ2CUjmX41mHLtlwPixmAz2fh537u5+Qd73iHbN++TYfCGEVl2bwBPce1Zq/j8mE9AXbiAf8EeBP8KTz/CPy4oi2Ab//kNEHxDw0wQC+QbRrgt3C/xLO+LzI+NqZANauumXPC1DS4fSYrUXg88+yztMj70K5dap622ElJVBpxroxkvExCUpuFvmQqFVm3YaNm9WT4PaV2XAYP4GvGGqSdvQIjCWOvfF0AYmpHsFd2sPqcgK8ad4qoZrMcd+Iq6HNc7crtSwZgY1FpNbVDd6IyKpvHyrKxkJGoh7UAc3HrOiOA8Yq4ayJNxTxO5ZR0E7NT7jAwfOvFqp2YWjLO3TpdTZfPiFC1Koj95vEqOuussxT4bX5s0h2Tn5OAz34tezeahmu2wmyt3hjMpFaQjzN8A3xez3tdiLL6Gu4o/vAP/1Be+9pLdDG3wSbJrN7uCj3gP///S/9KH4EXJAJJSieZmT26+3H5xCc+odwuFEK10dRskn96htkDNvxt796ndKIVMkeyv3wupwVH9vXMM0/rRCxAn2QbwD91x3b1jvnuXd9VM7VFfBDCUMJszmXogH6UpV1Teo26TGw9VQESM7UgyqiHDvNvlbvOhEpJOArH6dp13GY/pQqgAbWTAHwVZALkVJNVttnV1w7uBJKNiPHPgRYFemrChu1ykOpL2E9Jtt+Wczavl3ImUL6/XluUVLutdsy9dktq1apMHT6klBeDXJgfy/qCzz/H0zF/1AlYVBKTrEzZwvNQO6hhyN7J9Ik9njuvfvWrtVmLRZV48jdqK2aixvPUASiwGydvgG+UjhZga/WBSof3zHT4xunz+eD8Wez4+7ve9S658sor9S4uCfgvyIfzBNypz/BPwDfFn9JPHgEtWA4KiQ54eDy552n1RgFEVC3SbA2mP9FwA5Cg1jhwYJ806nW1EVYL3yjShiD2q524Hc2/NVuenByX008/XTZs2ih7nnxc9uw7KCwVnVSoxUvdEovibEbCTFY6raYORMlXSm7GrU7AQtfv6glKUShoW9bvKB1XxKVJa8lHX/qofLiyBODrHYIbPg7VouuCVlXj+Bn4a5bP3wB8Eab1UdiN+m3ZmA9lohCppXKqzXDzhoQ9Cr5drUXUFqs6H2Cx5qZBBXQZc37cSaRZKJwqyYqvVnC1d5CMetOmTUKmb1k3dBpZPwsBwMzDZhSQ3bMAUEug1sIibZSOaeiTA0zI8O13vcuK51snC7csNsemp+SVr3yl2iecf/650moxSQvj6bX18IC/tt7vVXm1yeKaZZtYK5Dhk1EC+HjamDacLluyTLLIgwf3q6VCWhwIAzhklmGQkX379zobZWbYdrqSjUJ50YteJKfu2Ka/333/Q7LQ7Uuzh8KHoiwcdlddNNPZrGbyAHB5wzqpjIzp7+1e13nPBG6akxZd4+HmYLJ23sbUjnrox2ZrAL5SQAxlsQzfcD1GLTescBmEufRfeX1KwwC92rCB172W5NstmShGMlEpST4TSoAMst3SIi+maxQ1Z2dcwZWBLmEmUu8g1lkGuWfjQrXJQm0BNuBnUQPc0bpbcxYxZSjLJZdcoouwySH5O7w+33nPoH8AfwN8WzD4bhk8HD6UD/tU1U7XNVvZl8kzuWP54Ac/KG9+85t1ilW77dwwPeCvSkjwF7WaI5DkWu3neqMln/3sZ+Wuu+7SLBEO34pzgD1ZJqZp+/btVfAA8AErABjAz2XzovYLC7NOx99GAtiVU0/dJlu2bFJJ4b0PPCgHji1KDapEh6Gk4xm2gQI+vLzUmxKtm5SRsQkJsqHzlSEzDsKYCnFpOJp8fsJLzWX5ptyhhQrO33H4Bvhw6cslhO4OwN0tWNE25nuc06YuFM5iGW4fLj9EthmmZayYl/FSQZU86XZLi7yZfl/yjC1cmNN4YamsLQdRVoIgrYsXfqHLrQ/0PgTVTxAodUb8ienZZ5898N259dZble7BnZIHYA3Iswhz5wXHz3O8J9ZolfxugN/t9d3EsmWAb7UEvnM39/pLL5FrrrlGi8XODyglzWZbchEmeGvn4TP8tfNer9orTWb4li0CTF/84hflH//xHzWLzOTyAxoFmofCLf4q+/Y+JbXa4lJRVNJK6ZQKZc02yWxTAdx8W7+vn5iU8fFROfOsM2T/kWl55Kn9ModmPZV2HDfZOc216Yx0SaMxT8tFUhwb15mzyBjJjHGt1AEi7bYr5MagD0ECPaOZfgpqJ4zVO25B+qHibSzjdItBPIw8mbaywCjN5Z60hi1OkvGJ2VRfUq2W5IKU0+iX8lIMUg70uy3JhYF69AD6jH+cX6iq308mk9WGLDqULbu3D5iBPd95P/Q6Ox151atepXUQHsg07733Xrn88ssV3M1L32wZWGQBcqNmBjr72BSN31WZ03Ge9wPOPkHp8Llg8UAVdM3vfUguu+z1TsjEQsd1JYq2q/afY9mFecBfK+/0GrhOAJEv/qFR1dx0083qp8NzNvGKMJBFqvVxqi+HDuyTY8eOqq5c6ZWuaAFxtOIKt9AKDDMHLhnWVC4UpVwuys4XnSbZfEke3rNXDs/MKiecyUUuG1c1ZSg97YBicG1XpFiS8XWTkssVFPDZjgJxD8Mz9dOJjdMkrRx5hzsOirn9eFoWtsoJwDcuPzEey6loYuB36B4PTQHwB3y++yAwqzfVB/DT0sHYrNOS0Vwkm0ZKMlHKS577DIrV7YZSQLhLzi3MytGZWVmo1ySdDiWMspKO450s3BLH5Q1LgDKe85deeqlm49u2bZPrr79eG7EuuugizbpZXG2AOWBOsZVHkqO3nwcLQNcVY021Q9E2SQFRC3jrW98qV7//fbEnf1b3ybzjQiHnKZ01gAv+EldRBJJyOiscAhZk27t3Py6f+tSnFOCZeGXt+2T4e/bs0Szv2NEp5fHJ9pRPbrnuUYAIrv3g/gPSajd0UEY63dc5t2NjI1Ipl2TbztPl8EJN9uw7ILOz85LOZtz82hjw1fgMUzV0+QxMHx2RSmVU1TkoenQRUadjZ6Cmi0Uq7SZgxcCfBHxdzGJ5pmX62Jhpk1a/O8B+R+m4Yu7gsRzwY6gLqD+kRMJuTzLdtoznsrKxUpSxXEayuHE2atLtNJUiwnser53p2WPSbLaUmhopFgfFWKuB2LwBU1CZaoe/w+VD5RBfFtNdu3bJ+eefL6eddpoW2MnIbfbw8iKtgfpzddpq01Ws0kl669Dd+773vU8uvvAVUq83JZ+PNCSLizVtsPMc/ioCA38pqz8CSSmmSQN1lmoUyczMrCp1yObRu5M9AurQCbt379ai3fzsjKpx2E+xUFZqgOYmpXVKJe24bbbqzkcfOWXQVwqCIuCZLzlXgmJJdj++Rw5NHXE2CujVKayGGTejltuCLrp8DHbyMjI+KeWRymBCVC6XTQA+w0+gZozDB8ydTFN90eIM3wG66fJDVfO4AyyndewOw03Jcl+oOR2fH7CotHs6EJ1KQXtxTqJuWzaMFmVDuaiTtDL9njQbizoNJJMJpdZsyBGcRuec2+TkxPhAJ88+bVQhYM/feRBHy8KRvNL4hFEbQH/bbbfpdtaBC99udE5Sb2+NVcszfPzw3XN46LS1kcq6dDF7e9e7flN+9Vd/RcYqZT0XeHuKtjxolEOdtZYentJZS+/2GrlWpXbi3O1v/uZv5cYbb5R6q61gRFMVGT8FWYC/3agrn29AQzYKOAFSADtgBDip62aIsoYsMe88YbIZ2fninTpQ46577tVFpReE0qnWpLL5FJmfm9dRiBSMnZdwSjIlZy6mSpFeVxgACP2ExTALRIdBJrHUFCMf626FclJAV6mm4+pZGHqpaDA9y1E6SwBG1h/7M6BB0tdrC5cqdWjKCiQdRFrATfcZkk5HblOyqa5MlnIyUSlIJR9Jq7YgnXZTMnG3MjTJ1NRRtV8YHakMHC7tbos7KbM5ts5b4kn2Dk1Dlv+yl71sYKFMYR1ah7iafw7HMN09gM6Cy5cVbq0oa54/ZOws4G7BTkmn2ZKzzj5DPv6xT+oEs1KhGBvAYSf9wx3La+Rfg/faPl1r5ZL9da72CCQB/1//9Wb5whe+IM1OVwHFHhhoqb0CGeuRI7oImJQQMEExQjbKXQHbAlYqvYz95+H5S+WClMt52XLKZtn9xFPy9IEDUiiOSK3Tk26rI0GxKD0ycbVTiDPyKKs1gkqpoPLGRszdm2WCFXC1uBh3tqpsMy7O0rjlgJ/h51grR/F0rHgObjxRy65TZZixt5oNQwfs9Wz0LiFU1Q4ZfpgC8NsS9ttSigIp5yPZOFER6bREeh1dJCj0ArwslsQMGaR1x5oKiszc6DXLtoknAA7gw9+jzmHhI65PPPGEbn/OOee4juVeTxdgnrM7A2uUU/+chDkaWTzvI/uCErL+hpFyUZusfumXfslZMFt9I24S0wxfbRXQGa2dhwf8tfNer5krTQL+3r3PyOc+9znZf+iwAi0Agy6crJ7MHd8b0+UbUAEy3A0AUsj4ABL1xld1h7PjBeTGJ0YlTPfl1B2nKuf+0CM/kEazLakoJ/WFumRHRqVFZg/g6wDaOMuOm4tKlbJ0MqF0Y904TVhk+mznKBwM0aCIeOucyyaAHyf7sWY/GnjsL2PtnczUpmPpCBWyeqfUcVp8Nz6RDB8eP5PqSZohKb2W0F4VpUU2T05IIUpLlqlXjHRU+2E33GRhYV7dNQF6eHftvI0HjnDG1vcAQPMzsQO4iR1NV9A4ADwLx9133z3Q5bMokOEnlToG+Mbjm74ewKdBi/eJ94j6Adteftnr5CMf+YiMj43HdzZOm5/0t3eKLsfpr5WHB/y18k6vses0/zAaof7qr/5K/vlrX1fAB6z5bkodAJ8MEdCwrk+F18B13lJgBDj5O1mnDfFgGzL8iXHnE3PK1lPl6Ny8gj6FVzL9Ol2oeOFwMmksGNJuMjYAWyhIZXREsvDbceHWvUWBdt+C6qrSYfP4eRqyAGi7Ke9CP/Xh8E2j7/aQvGlPp1wGuzy7H2T+2Doj/uyn1DJZx613O+qXH/TaMsqdTqUopQKjHBmh2JJeryONRl1q9UWZPuIGnFhTFYBLHDkHYmWUjhV0zcGSPoaXv/zl+l7w+ltuuUVVPGT5LLBGzUDZsA+TYSYzfGeMVh0MteHYgDgL+jUf/pBc/obLB596FitVbyUURK7+43X4awwa/OWezBEw3nj5NSQtZe688275b5/57wr2ZuQFiJDl45MOwADoZK3JLJB9Q+vA+6PJZ3sWAoBMs/10Sjasn9RO3ckNG2VsYp3s3rNH9u0/JPlyRQeYMyAEXl4zfFQ8oD/FzEwo6VxBRiYmJZ3LKmjxoIhKZk9jU6B3E85G2TJ7A3P1o8dPX8kKB+oD7j8OBtuGqbQWaV0mn+iyJdt3js6q6EnTUNUXlWmq4QCZFswlqAAAIABJREFUfrcl6W5PJkYLMjZSkkzIfQyUS1vaLTj1mhw7Nifz84sDYzLuiszV0nzvLfO3RZQMnu2wqTDLhaeffloef/xxLeiS3ZsHjtE3ZqBmHL5l+MSe/bNo69yDbldtjz/w/vc+qyZAlOyzYpJRT+mczP/5/tzXZASS2eyzOk8T0QCUPvmpT8sPfvADBXzAAoCFApiZOqJAT+MPv1unLvvlZ7xgKN7yO9SPKoCwRqBg2m1LlA1VpomSZtOWUyQqluTB7z8ix6aPSlgqS5+JTJwLoItiB4SFqlGXy5REExPqs2OzXWn5b2vmiSFbRqdKGaWDlHPpegNnUZxCp8/Pzy7YWqbPwqHNVhRo1T1zidNnCLqkmIELN0/RICUZSUs2SEu6n3I+Oe2GlAqRjJVzUiqFkgnZrimdtsu8AXvUUGaJAF9uixfnYOAOuALG1oTFdbCQXnjhhYMBJDfddJP63diCanUV09UnlToG+HTMcmzeD/5+6qmnyp/+6Z/KOWeeoSocpbWIgamYEjF0DWOrc1j5jwIDT+msSZhcPRf9bwG+qRGvu+Gf5dprr1VwB1AAHjLJIwcPKFAA9mSJALoVZ42qYJEAyKxYacDF7Nhmo6bdt2jw8ZnZcup2mavWZNf3vy9hLi8tmq50kHkMLCHeBfwMX9PVWbgod8qlET0nl6nrXMR4oIobhAJgK6WTKMriswNLPxiW0ncNXPbQAnMqjOkcV6iFt7cB6Ig+e92GZLF66IfSY2RhP5QoyGqWD7XDohD0W1LKhTI+XpBiMS39bl1fB2DSwMSCyoIJCJNtk72bSmcwjyBu0CK25nPDz1A4dMLy2gcffFD3iV+RWSJoPOLGquUWC46SSel7R0GeY7/tbW+T33z3u9QmORMu0TXLAX+pO9jLMlcPGvgrWfUR+LcAnwCQTD/1zD4t3kIboLG3YeYAPgAEaEDZ6PSreJC28chsC5fPdwq9LBRk5NlMWhq4SPa7smXbVjk2Oy+j42Oy7bSd8v0f7JYZ/PQ7bUlj64Bck4yZTD8fSYjrJIDfaIkUC1KujEq+WNRjGHcP8GdCxjMmgJ4ibszqO4dMlENLhVx1QraqbmJgSkDGrpROesDnk90D3lnM3thPOyVBN5AwiJTTT9GMFYq0ahRQu7JhsiSVMlx+Xfl8GtfoMHZZ/owupsTOplgByPZI2i9og1SsdsJjh+Itr4evf+ihh+Q1r3nNs3j7Hwf4yGTZN4sBhWAa7bZtPUWqiwtSLjntvWb6LF7WfxAPYXfn5gF/1YOEv8DVHwHj8G0+SK3Zkeuuu07+7u/+TrNBMlC+Q+kANmTvUAMAumWlZJ0GTLg28sV2UDsATKmYl2a9IUW6N5H3BSlBeTM6PqlZ+sz8ghw8fEiCbFbSmUh1+kxkgtJJRQWJikVptNo4h2lHbmViXDtxdRQigKuyxJ767iAfVE0+1Agemimn3W8zu5YuXRuuEi9wHF/PHZWO8vepAaWjkkmeY/whUky6FnosBOT1WQl6jDsMlNPnLqSUT0uzMSdhqiVbtkzIaCUvjca81i6MEqEOQuwAZ+LEXZQpctyiu6QhMuA1CaU5aRLv++67T+smZPkswDZxSnsmGFoeBHoXZt20nAPvF3cJH/rQh3SxKORzCuP1Rl3yOSfFtQz/hz/5HvBXPxr4K1z1EUgWbRVwROSBBx+WL3/5y0odACqq6mjU1cMFsCfD5GfAS7nfWPXBz1A6vAbAYVuyWQqwxXxOGk3sB/oS5XOa3fI9m8tJlC/I0/v3SbXe0EEnZPp44QPSeOykaLjCWMyNj5JUFMnIyJgqVwB47gjwnQfMAXimTilIUoBkVjoLh8ouY8CP5+A6WohFo6/ArYCn39naZfqu9arrtPdORiSpngN8pX0SgJ8LWXiqEqY6MjFelPGxvEi/Ke1Oa+CZg4JJi+D1+sAPx2SuHE0lpfHX8myfCVjqaCqidRbiTjGXOAPuJvW07l3XbGX7dH0Bb3rTm+Sd73yn7Nh+quCgmU6xKC6BuQd89y/vOfxVD31r8wKTgE8hNJ1JS63ekq997Wvyl3/5l1q8BViiMK0ZvmX5ALk1WsFFm0kXVAtFRl5HdsmiQFFxbLQycHV0Xj1pyeYiBe1SZVQ95A9OsaAsSCqTlWyU1wy9o/r8tAJ+Ci0+ahyy/2xWm4iweVCgD0yn74A/TGfdpCs1DXMDX8iyTbppbA5LgTNYc7UDsnaz2FGaX7n8noK4Fm9h7XssBxmX/evfdSkR6TQlncYKGY6+LxNjJSmVkFw2HIgEoqCL0skycTNBs2asJOAnP5HEkuycwjh3BdhgsB8yfB7E32Se3AFAp5Hp210DOnzknB/96EfVjTMdpKRJV3VIF/FSQdYDvgf8tYmEa+SqlwM+Vr4oI3c/9qR8/vOf14HaWujLhEoJOH98BybWiGVqE6MQkt23bKvNWP2OFPOuSKl+O9Jznu/5nILxug2b1Ed++tisLNYbqq/HZwf7ZHT5HC8slyUTRlJvNpTeIdMfHR2XQrEo+XxRWt2OdNpYLrjO0FQ67egZHVCyZLmgHblxY5bSPOTtqsN30K0Dzsnw9Tug3pNMPFwROkfPLYV01C0OaPeRnnYaVclmAsmkGHRek/HRsqxfNyaSogmroZ1cALcWweOuZRY/W1STYG/UjtVeWHQptgLaxI2FFJ+jrVu3DjT6OqIwCLS+whfvC+BvtgpXXXWVGqTlc+5uKUy7xQru3rJ8D/ge8NcI9K3Ny1xO6TQ7fcmEKWl3+vKNb3xD/vqv/1ophnw2oxSEDUUB/KEnTILJ38ywC4AFxMje+RmAP3zkoNI4ABzbURzkNWHGNUhNrtsg2WxOmu2uHD464zL9eMYtkk1V8WSyEuVy6qLZanak22pJGOWlUCpKpTyq2yOvRGcPtw+lg+mX6tpj2gKKfDApS9N8V8jNcEegdE4QA716LrusX0QycaAczYM23ylbAHsemTCQdr0mURa5Zl+ajQUpF/OyccOk5KO01NvzauZs2TgLp84QSKUGcVqiX1wNIrkAsOjyHIBPMZ3FFQdN7nIo6LIAmFoKiodtiTd3V4D/ueeeI3/0R38k55x9loK9KoUY0AKt1esOsnwP+B7w1yYSrpGrXg74bTdoSh9HpmZUsfPYY49phg+AAB5w0GSpxuWzCJgm3Kx6+Z1MVLP4KJL9h/br9gBRIZfTrFlb9rNpNzS91dW2/1yhKHMLVZk5Nid1JjnFQ07CUlE6FG0pIpfLujjUdbiHU5UUSxXNgAcKnl5KM37lx3t99dTXbDlW78Ddm6wT1igMnf+7cvl8xbVTG3Ooahz7TAymaMHhg/89lWyyAAH8WC+0W3WlS9aPj0llJC/N7rz0+o5iIUYAMZSMFb6TmnwD+iTo25AUwJ3uW/6GkooF9JRTTlHANysLftZrib3zWXivvvq/ylVv/0+Ot1fPIvfAF99TOj/8z+45/DUCgGvtMpMqHe2oDB3FATaijLz55lvkK1/5iszNHFWKAHAlgwSsAHCbdmXSTDPyAnwAI5QolbFRqTXqjv+vVSVSeSNDrpoSBmnVo6svT5SXcnlEv+PaOTtHgbgpbWiZfN7JNSmw5iKJIqcgancdTUJzFQtLsViSXCE/UK1oQxaWxWE4kBsOLBi0YIut8pIrpCvaqihTPwrmqUOZ1gq7CpSx34/bis5a/PLhiuDwu9w3qP9QOV+QdesrEkRtaXdqAxUOdz0AM3dJLHyAcvIB6JsO35rbyMqpj9A0xTVzd8UCTNZvHbZQPywmPMxu4Q1veIP8/u9fIxs3bniWr73GwQP+c/7Le8Bfa0i4Rq43meE3Gi3Bd57ktllvS5TPKOB9+rOflXvv/p4CkFELgA1ZPkAPR8/vgI01DBnYVJiKhWonyii1szA3K816XRtps3jh93oKVuvXrZNFbfbKybr1G/X71NEZBcQ+82LJnotFJzdEk48DQwGlT1H99TkXdsrxOcdC3t1ZWFdxt9V2tI7N7HU58MBDH0GQewD2Vsh1Ngt8OcB3f9dpulrkdS/i72TKuUxWTdOgRTLpQFqNhmTDUDZvmZRiOSWttqt9cE6dblvPmUWQa4QC033FC8lywLffWRwBfMCf10ENWcZPId1x+IuSTWdlsb4oGyY3yO986Hfkjb/4C1ofmRwblTazenH+pLnNc/ge8NcI1vnLTEQAQBmAYzzwAnyrVesyM3tUPvaJTyjnnHR6BLAOH3Aa8AP798cSTKfbtw7QdBBIqVyWdRsmpd5qSm1hUbPSTtdJFbWgqh7HTq6JIJLfuTMYH5/URWL/4UPSVntkANsNNu/26JZNSZgrSL5Q0sYqKBxTprBgsHgB+tl0KJk+na9xZ64qZpwyxxVw3dBzA3wF3tg9E34fQEdrj4+OG3IOMAfO2NMsGPh7DNbaGdzvqy++WiKHfdm4uSypdEuzbhQz2WwozVZDlU745Zs3Pt9tEpZrvHIjJa0gTvy5GyA+eqd15LDy+GxjrplT04fl1K3b5eDhA/JrV1wp733/e2R8dEzv3FSBNJjc6/8FflQEfIbvPxurOgJJM7TlxmgL1UW59fbb5X/97d/I/OycSgPNmndhdkHBaH5uTimKes1ZLgAsgLW29aNEGSlppg/As3BAO7CdFXHNhsH8d/iuXboYfUlfpmfnZLFR04lNQSaSMFdUzx2daSuBVEbGNXtnsTAvGdfNmpdKvix9DNpUXePmyAL0qrbXQi/UkKX4sUWDSjWXuO6gi+WCZfnxNCwDexaurrMUNjsGK/hm0mkJ0h3Zvn2dpEPcMxvS7tSdBXKzqvUQZgUD1hYPa7RylI772BmtQzx0lvDoqN4hTB8+pD+bTfX01OHBefM+IcPEd8cas1b1h/g4XpwH/OMYTL+rEy8CPwrw9ZZf+tJoteRz//N/yO233qZZM5kmIH1s+phSC/wMPTE7M6dZNpk9D/V16XTUImfjpk0DoKIGAPhZlm8yREDarHkBKdXpj1Sk1m7KYrUui9WaMuRBJq9eOwB+h+w6jCSXz6s80wqcAD8PlDpw6WHso2+AalOxtKN2MODD6VSWwN5dR9inw3apQUnHH8aArxt0unpcjqWvpRFMO3jZWUt27FgvuXzKWSG0nLVCq11XKowMn21VtRTPEbBmLHoITH2jcY0tGcjqWWixvKDozeLIPurQOdmsLsgMJf/gBz/owf55/Lt5wH8eQfMvOXkisBzwrYPWAB8QfOjhXfL3//vLcscdd2iWrwNSDhxWKgfwIeME8FkAemrY5egZAL/ddV7wABUZKdubJw/PA1Lm4Q5gGvADgplcJCNjo5rp031bqzdksdaSJll1JpI01srtvgTINuniLZQVPHWhqrk5u7kwrQViqzNYo5V248bdwtpkBcX0rLfNdd5GQW5pPq4GJS79xhvjoqkLh1I+z5Z0AvgbNpRkZNT1HBjgd3stt0jOzmjsoMI4P7OqcD/3BtYLtoCx2NpYyalDB3XxRarJndNIxZnXnXHGGTrYBNM1//jpI+AB/6ePmX/FSRQB56i41HHJ75blAorNdltyUU5u/ubN8sUvflFmZ2YUvFHBAFZk7LymulDTn7WISnYdD9Jott2sVWseYrGwoiPZ6MBKObYH5tjGZ7MYlUZKqubJRDlpdLqysFiXxUbT6WPCjBQLI9JStU5fvfXJeFWtEzi9/OIcssW2Ol2y7+S4wUEdQZzMUgerJLJ8tU8IkJIm/GQSGn13B7BUi1Dg17uGuACcakuxmJING0f1uPXGgpsolXLyzLm5YwrWLFLmnunuOpgb3NfF0ewriIUNnOG4AD6xYwEgnkhqifF73vMeufLKKwc21ifRR/GEOFUP+CfE2+BP4oWKAGBts2qf6xjqDwbATE/JV7/6Vfmn665T2mDzJqcBNylgo9bUrDVJ2Wim2nMzWE3pg00AoG8TtbhLIMM1SoMs1waBuM7/ngJ+oVSRbC4vfS3S9jTTX2QcYAjFEwqdwngYcEwKt4VCSYu3Vvgk4zcLAgXkeEGCazeQtyzd6CaarPqqz1+a67pknRwXddHmQLjHmT6UVhLww7AlW7et12us1uYc3ZPuK0gb4Nvx7H1wyhyn2ze5q1FfADznTtHWqC/ic/jQAXn9618vf/AHf6BWDP7x/CLgAf/5xc2/6iSKgLXxJ4uVdvoAfgsPGxqyjhyRL33pS3LrrbdKqeg8cnhAOeD7rtTOrBv2gUumPgJnssY2bA/Yb9q0SbNTwB4HySSVoVRQ7PqYjRgg7ubnuuaqkuSLI+qu2Wx1ZAGKZ7GuHjx47WPHgIqGdDcdZCSdCWXdug0uq+65/bJYKfB3nDWxTruKm5W0OBsDtgNh5tQu+e2wnZNuxjp9ddWMRybGdsZw+bpM6SKAFLMup+3cojWJxaoznQszKb32+Xk3SSw58pDjcp5k+EaNmTSTBcCsq49NTyng62JYKKjFA26YP//zP6/xtIa45Izak+gjObRT9YA/tND7A69kBMybPQn6+rNy23EhMhXI9+75nnzhC1+Qfc8cUBCGjiBbrVbrCurIDxX0Z+f093RsocDPVqyFy0dDToct8sQDBw7oIqFOmlE0AGXsF+hkRTcOmGN3jBSzWBmRMJdTHX690ZFqoyF1NPpBqA6casOA1TJDs4Ks1g7GxybVzkFVRnPzei7INVmktBAbUylIKi3TBvCDeGKW3QWom2ZcuNXnYorHjUN0xVtbtDrdukh3UV58xg49B8vws5EbJL6wMKd6ehsdSTzZt5NwPnvmLQsICwF0GmA+e3R6UBvhmi695GL5zGc+M6DIftwivpKfq5PtWB7wT7Z3zJ/vcY0A2ScgnCxofv0bX5f/+3+u1YwfkAa8oFD4vm/fPgUtwAmTryhyXDrZKosK4AR4kamS6QP68NgAP+BrfQGa1fY76tZpheUQbXsmkihXkEK5IoViSX30W52u1OpNWajVpKXOn5GUShXJF4pSq8ea9gCJaFmPW8jhV9+QxfkFXaxoCHMg25UMdwZWdO52lIoxykWtD/DfT6W0sUppqLazeLBMutfpaoatIwZ7LckETdm+Y4ty7cgyNfuO3B0Pskya11jsTK3DtZoOXy0oYtmmuZIyaIZtkGUSO94b9v2Raz7s3DDTS/Gy9+64fiBW+c484K/yN9hf3k8WgWa75bj1dCjzC/Nywz/dKNdff/2gOAilY5p6bcw6fDjuxj2q2yRBHyBiX2S0+MHgEwO44fUO+CM3JItlP4glUynniZMvFFS9AjirHcPomJQrI5KJ8hJmI2l3OzK/WJeaevdwAxBJsTQm2UxhUCNgYEo+cmoXwJ9OXLM7UK//mTn93Rqa6s2avnZQ7MUlv9uVbhsnzI7kstFg2IhKKtWfxy0GTG4kwz9t51bXFdt3tBZFW2dCN6eATz2D13LNRt/Q2ZscMKN3S2nnP6Sg3m7pcVlwr7jiCnnnr/8XvSarl1iN4id7d/1WFgEP+P6zsOYjYJmmcdOA9YGDh+Uf/uEf5IYbblC6AoAFlHC0NNsFAIuJWWbFYOobx/nXFNDoHN2xY4f6wgDkTz31lN458ICbZttur60cPCBmHLsD1JjbL5WlMjIq2XxO+hKqjXKj3pJmuyftXkZpHZV5Yhvc7qn1AQ9+37jOFZGxWyZTn5tb0LsNZwdN5t1VOwQrbmOjYN2xgDMZ/gAsoHriXxw11pHawrQCPrYImawbJI6ZGvtj/CCLDMVui/GScZrT7vOw7yyQriidVVM77k5OP/10+eQnPynnnXuOM4yL6Smf3T+/f1sP+M8vbv5VqygCSfAAlAEeuP29e/fJn//5n8ujjz6qgE9hcr7qaBkeADdGYk5z7lwdB3RJ26l3DOgARKY48VpcOqGGlN6QvtIq2lxUdbLGkXJFQU8bkjKhPpfNFWRkdFxGxsclXyyoy0Gr3Zepo4tSrdXVqoDsmOyegm+jXlfwJ5NmMSiXAH0GuIw6Cgsw73Zl796npFanwOqmeHWarcH1qYImpnRsMVILg8H0qrbks33Zcsp6zfCjnNPaQ/W4xbOjRVtA3+4q1BBO22wDvT4bJk/M7a6IYzWqi0rpvOUtb5EPfOADzqY5poDYtzVtPVchfhV9NI/7pXjAP+4h9Ts8qSIQk/fdTjzkOh4jaJz+448/KX/xF38h37vvfi0oWicuDpezx45J0O8pWJpZmDURGe1hmT4gBrUD6AO8Tz/9tDz48C6p1hoOqHHNbDel02o4pYtOuwp0kTG7Y8YmAtiVkTEplcramJXLV2R+saaZOxlxfbGqJmLlfEkqY+M6YFwHh1TJ+gMFfqgRnapVLMrYSGWwMJkKicUL/t+uBZAGyAFqZJnWUBaGIpViKBOTFb2TkZTz/CHDdwtKWykd7iZsOLwtFkbpsLARP2LAYqu1gHZbDu3fJ7/8y7+sYH/eeS+Req02qDfY58vqISfV523IJ+sBf8hvgD/8cCNABosnjmaNzaaOJ1SaQWWDjsC488675e+/cq089NBDCjoAZYthJ0gs6/jgtJ4t2YzlnIA+dw9m/sV2ZMJnn322gv58tSaPPPbYoKBbYgJXlJF2s6rF0yjnCqyAIvvAKpnkOMrn1YCNjH9s3QZt2qLblsIu2fT0NA1ibs5uD+0+U7JSzsETf37HnTs1TilfULBlAQC0oZk4Ho6fnD/gb4VWpWMStAqUzuEDexTw2Uen23B3JQzPUvlpUzN8A3yjilxW7jh89kmMWEhZFNDYqyNpsyHXXHONvOMd73BNW2rM5rz9k93Tw/30nHxH94B/8r1n/oyPYwTQ0yNz5KFgFk9JAViRt0OP4AB51z33q3/+I4884jpas67pqddaGrJNhkyB0oao6ASs2N5ArQeaTQVEgBXQf/FZZ8vM/Lw89sTj8sQTT0idJq1MKFEmHjSecnw8YKg0UxCodz5DTYrFshRKJekGgUxMrpfNGzfJyNiYRNm8NJttrUEcPHhIpqdndOxhBxdOKCQMPNX00h0DCifJy5sixygcFrekdp+FCKB2tYemROm+nLJ1gxaIW21Xt4hybgFtNGq6YJi/vc0dMMC33gWbKmZFW2L0qgtergZpZ575Yr0eFkJ9j2I//WT39HH8OKz6XXnAX/Vvsb/AHxsBQC/m27NR5Hx2Ew+oHZQzAM39Dz0oX/7Sl2XXI7tUpskdQD5WsZhGnywVagWggxMHqC2TVYuGalW5c/jpDZu3yKsuvliCMC0H9u2Xe++9Rw7s2ytRJpRCLivtZku19QDkINPP5mLTsEBHHpYqZcmXipLP5iWMsjIxvk42b94ixXJJOfyDBw/LkSPTsm8/vQCLCvY0bvUo7rZakg2z0mlRYHWLk4G7gasVVPndFgNV9eDfE9LY1ZUXvWiHbNy0XppN/H1qko3o4O1LtepoIRRNXLeBtHXa2oDy8fFRwZ20MlZRIzcKyVgovPe979GBNWxXyEf6ncVB78D0LqWvdz7+8ZNHwAP+Tx4rv+UajYBRCID/Pd+7V66/4Tp58IFdA8km5mZQIQASGb7ZHezdu1f56aSlQJIPB7DWb9ggr3nNa9QMjEz4zjvukEcffcRJM7FUSHjvEH5UQoCcFYcLhVw8uzbUYi4LEedCZg79tGP7Tl1gKJrOzbmJXlMzR2X+2KwwGKbTTjllDxm7+tQ7Tx774pgmgdTaQhgq6MLlU5QF9Ldv36YLWL1e1eMA+DxY/AB6l+Evahys4G3NW+1GU0bHKlKvNtSmYmJsUufUfvzjH5edO3eu0U/cC3fZHvBfuNj6Pa+SCJiyBLADqJ588km58cYb5aab/1XSQSS5YkGBDSAG+ChUYqkA8MJfk/HzRVbKNmZzbHp9APS8886Tyy67TOme+++/X26//Xbt0DWQ5NgmWzQQpulLO2oZPxgDsVk8A/gcn78jy+S82DfgzWKiBd56U6aOMCS8o8/xZZ77ds1cL8dl/8blsw/Hxzvp59atW7QmwesbzfqgG9ZmCzgO3wG+yTK5BuX7+85vX43kSiXd3/vf/37l7j1tc/z/gTzgH/+Y+j2uoghYdm/Zrw3coInqO7fdKl+98V806zYTMDP8AsygMgCtpFLF6BnL9AFeMnFAj8LpJZdcIhdffLEuIPfdd5/ccsstWhOwJiQAUbXu2sjkxh4C+Ea5mAqG7QB/Gr+MntHaQyYzKDznciwILWm3HCdvXyxMqraJZaUG/lyLgb9RWDxHd6ypbJh2ZTSLs1dw4wrJ/g3YzSiNY4SxrQXnyD5e8YpXyJ/8yZ9o74J/HP8IeMA//jH1e1xFEUgqQqzLk8tTwO515frrbpSv/79/0Wx8bGxs0AlKhg0YQukkVTxQPjYY3WwCAFhAHQCkQevCCy+Ul73sZSrjRHVzzz33yJ133qkLCCBOxu4cOIPYzdNZCxvNYy6UAC/7BEgpqpLha/E3zq7ZjgKwPUzTbouRdtrG2b0phdgfFM2ePXv0ml97qbsr4e9u6lVLz4WFxwDf6fBrsS2y6fAdD5/qOiM0jsnC8bGPfUwuv/zyQROa19kf338mD/jHN55+b6swAmZpbH4y5nYZ6CAPkW9959ty7bXXahct4MrfAart27crSJs1MuAPWKLZN9A3oDSahLsBqJEzzzxTM/1LL71UwRCKiIz/gQce0IxZ/W6yDuSxWDbdfxLM2caKrpbdA+AsGIC0+ugErlCbXDB0elWsKAK4+Z1MnWvhi99Z3CgQn332eZKL3B2KU+44+2fO2YzmnGNmfeA3ZEZ2ujB1O/o8C+Sb3vQm+eM//uNBPcQKtKvwIzW0S/KAP7TQ+wOfzBEACFXlohOoRO5/YJdcd9118uCDD2p2a1krwGgLhWX6AD7ADm3Dlw0IISM28zXztjnttNMU+DEOY59k1rt27VJ56P79+xXs0btrU1TMrScpHKN41B8n/uLv6nyZTmvBFC8ffrY7hCTgA9Y8lkzP+grOGMOtX79Rtp6yUx03rXNXtZ7x3F/C9GPUAAANjUlEQVQAn+yea221nH+PnYNRYAA+rzUqh1qG0WYn8+fjRD13D/gn6jvjz+uEi4CBmqlWFAj7ItVqTYpFCrTTargG/QJFA3hDpRhvb0DG86bX33fw0KCgy90BGTjAr577zaa+lmycu4ULLrhAv1hEsGbAouF737tLAdWBqjOAM/A2ADfANm7eZKLORwcbBDdRPOmaaby9DRVXaWShoJ2wfPE8iqByaUL6WOPHU8mDtDNfYyHjOg3wOzHVY8fmWLpI9XtKXf3Wb/2WvPOd79S7B+48kovWCfdBOIlPyAP+Sfzm+VNfmQgYLWKAbZSEAuqyU5idnZdvf/vbctNNNykNYy6RgKUN8+Y59ZzpduXQ1LRq9qFpAHmAUGWPsQ0w25EpQxORWVOEZa4rjVvbtm2T0dGKqoboAqZ5y/aj3arxoBADc6tBmFKGzF4z7p5zxjTJZJI3ZxHhus3jH3DmPFRtlHIdvN2Om/ili03oOmjdDIFqwmeorfsxwLcCbiGbkVe/+tXy6U9/WrtsTZnju2lfmM+2B/wXJq5+r2skAt24I1ftit08FW3Uuvfee+Wuu+6Sb33rWwNKB5Aji8cfB1Alk29g7ZBOa8ZPDYCM2LT3gKPZMyQ5dQAXcKTI+YpXvFyBHyBmG5wwn3nmGd0XlA+UDPu2xierJ1ijldkSJ4HW+H4bzs4iA4XD8yxKtvhwLa2mo4q0AEtdIdbgs4hxbLJ8XkOGz4Pt7A6E6z/r9BepKud1r3vdwIbCagBelnn8/4k84B//mPo9rqEIJDP8NsNJ1OJYVOMOzXLbbbfJd77zHc2+oWKgKwBg+PitW7eq0Zl1nJKVA5IURtnG3CEBQOP0eQ7wBiwB2g0b6KzdrPbELABIOynKsj1/t65fMn+zKgaMnamb86h3Hjk6MleibE4HqYyPTUi5UnITsfpdaTXb0mo3hS6vTDaUMO26adWSOZZx8raT4XNcjsH1s/g4j3s3NMYmgxEHFpHf+52rVZXDedsCx35Uox/bRa+hj9MLfqke8F/wEPsDrOYILHdsXP47gIu98je/+U3N+M0RUgegVOuybuOmwTQo+HsAEXAG9KkDkKUbpQTVYwZiRgnZWEWe584Bfh3g18lXMY3EftV8LaaSkmZoC/OuISoI8L9hGhULEA1YaPGb6rnDIJOFhap21uLWWS4X1fwMqaUB/qAuIK5r1wafsHBRg5iacj0JnBvXxCJ19dVXy1uv+JWBXQILhWX1yZ9X8+dnpa/NA/5KR9wfb9VFYDn3bbYBAKvp3tGs33HHHZrxQ7fwwAqh0xYpjTi3SRtmDu0C2KPm4TtZP1QN4GkKIBt4AjDa4HJT6fDdGq8AVueDXxmAqfHnAHOxUFKQt+zbMnDV1LedvTHZuA0T52e7JpfZO4WQFXkZpsIdCK9jseN59mM6fJNgMsXqd3/3d2WsvCRjTXbzeo+cF+bfxAP+CxNXv9c1FAED+KS00YzICINlqwAkHbo333yzyjfnFxek1w0kKuQHE6uM4weUAV2ADw6crB8NP0BqCiDAGSBOFobtdcaVG2CzmDjtflYXFxuC0mk7Dj5pecA5m5yTn7lroEbAa0xWaXcyLDa24KnVccspjJZoo44uAJs3O9tj7lyuuuoq+fCHP+zuQrKOekpm9ubZs4Y+Qit2qR7wVyzU/kCrMQLW1WpaewNK+z0JZsZRA5Lf/e535Zu3fEsOHpiSY/OOr6cYa34yADlZuRVwiZ2Zs8HFA/6AqiuIulGBlrlzTBYKG9bCPpxDpZNfmj+PSSBVNhqEEmbSytkjrUxJoJz+ls2nSLFUkHyuoFw+Ngw0V8H5s09A3BYLvduIp2eR3VsDGueNBJRru+iii+Td7363vPIVF+i50DaWfCTVOdrnEHvgr8bPzjCuyQP+MKLuj7lqIkAWTuablDIms2MDX7tga9jidcym/ecbvi6PPfmETsDiOXPWBPDh5MmC2b8dg/0BoAA9mT56fDND43f2wQOg5DX8zTJ7nmP/xrezndPDM4iEnzFKK8jICMddp1x9NpvT56F9UNrYnAC4fc6FYi7AzhfntVhdGNhJWHOVM4wTlV/+xm/8hjqDEodCPiepWM7JudhdicXSSzOP/7+JB/zjH1O/xzUYAcDKAMv45yRgGdCbWyYh0ruDIC0P/+AHcuutt8sDD9wn6PhRtKRS2Da0JJOhUIslcV7yeXx0RqVUKmiRFZA1jpyM2hqwWAz44k4iaa+wnCNXa4WUm6lL9m1FXnPcZIGAjkneOdgiYccF+FVlVKvLQq0q1fkFma/Oi3Sxcna++xPrJ+Rtv3al/MdfeYtMjo1LmA0lsDkDPeelszzLJ15elnn8/5E84B//mPo9+gj8xBEwWWet1pBHdz8id991j+x6+EGZOnJUG6JyUUHSYUqEwSDSlWwmJyOjyCYndfAJ06BSsc98snlK7yDqdQV9HlZYtaYx884J02ldFIzy4Xnj+62BitdatzD7YqFxNFJP8LPXgm+zKVWGv8zPS71Zk2wYSaGUl1dfeLFcdvnr5bWXXCqlctlNFQsCnTOzXNH0EwfNb/i8I+AB/3mHzr/QR+BnjwCA34/7dWHOFxYXZPfu3WrPgF8OWbsVMZOSTFXiRJGMja1TP5/k+MAkR5+kR4x6MQBXoI/B3KyQDfiNouEKWTzMtsG6jV2htiepbk8WF12RlrsM9klT2LnnnqsD29/85jcrLZU0nrM7IM/R/+yfn592Dx7wf9qI+e19BI5jBCzD7/a6kg5cCbPX76kME2UODpnf//735fHHH9cs3Zqq1CZB8PFpSqFYVL7fLBmSXj88n8zwjQayQmuv67z0ydgBYNP3m0zTJJ6W9UPfmDIH6mnh2KzMzTmHT87trLPOUq4ei2eM30z/b8dlP7ZoJButjmNI/a5+TAQ84PuPh4/AECNQa9QVFENmBT7HY35hXgu6Dz/8sDZwoeEnmyZjRtUjQVbvD8zegF3Y9Cs3lcrNxLVM3wzgBn46z0H3sK1l5Fab4Dm4fgAbcHc6+znptdoyOTmuQI/j5Utf+lL1+2HxsUYvs19OXp5JQb3efmU/fB7wVzbe/mg+As+KgGX40DpQOvYg4wcwM6GbD9tsNdUaGdDHpoF5uTRkNVpLUkvLnpOcPFm7AbiBP/szJZFtm1wUlm/PebAfm1ELWHPngJrngvNfKjt37lAKB6BPUkgcxxaO5EXbaEcP9iv/z+ABf+Vj7o/oIzCIQBLwraCqVgeI4EWk1W5JNuNULMb1m10DTVz33PeAVKt1lWha0TYJ2Gjxk+BuoJ/U5VtB1hw6bYSiLjTNph6bfZtdM8COP//5LzlHzjv3nIHKxnT5djfA65K1gaQ3jlfgDOefwAP+cOLuj+ojoBEgazbuPRkSU7A8l6eMKW5anbYcPDyl2T4FXnh+LJnZpzVe2SAWo1CSGbdKH8UpdCzDN4DmXKCEbHYt+9m5c6fSNueff74avxUKucE9yXJ7CV5PsddsGJ7r7fZ+OSv/T+ABf+Vj7o/oI/BDETB74WTmazp+A/jnco/kDqHTd+AKrw7tA/jD9aPF57nl6pwk6GfTS3p+OymOA19PjYDBK2T0NEudfvrpUqmUdDMasdQ+IuVGJNodgzNic3cnelcSLyb+LT8xIuAB/8R4H/xZ+Ag8rwgMKKE+4Gp+/F0Fe8zWAHyKvHjYkP3jVGlGbDabFzdLpJMMUAfgzW1zcnJSnS5pygoC7gTg5N1pWsftUtXheZ2+f9EKR8C/Xy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8IC/wgH3h/MR8BHwERhWBDzgDyvy/rg+Aj4CPgIrHAEP+CsccH84HwEfAR+BYUXAA/6wIu+P6yPgI+AjsMIR+P+DEL3Qo3LY1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8" name="Picture 10" descr="Image result for observing with binocul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5562600" cy="3135284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  <p:pic>
        <p:nvPicPr>
          <p:cNvPr id="27662" name="Picture 14" descr="Image result for binoculars for astronom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362200"/>
            <a:ext cx="3048000" cy="228679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 may contain: one or more people, night and outdoo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6474" y="3276600"/>
            <a:ext cx="4950051" cy="3322638"/>
          </a:xfrm>
          <a:prstGeom prst="rect">
            <a:avLst/>
          </a:prstGeom>
          <a:ln>
            <a:noFill/>
          </a:ln>
          <a:effectLst>
            <a:outerShdw blurRad="952500" algn="tl" rotWithShape="0">
              <a:srgbClr val="FF000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Join your local Astronomy Club.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may contain: one or more people, night and out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4953000" cy="2484438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pic>
        <p:nvPicPr>
          <p:cNvPr id="9" name="Picture 6" descr="Image may contain: one or more people, night and out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4953000" cy="332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Join your local Astronomy Club.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Attend a local star party and look through various different telescopes.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Most astronomers are very happy to have you look through their scopes and 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  discuss their merits and deficits.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Astronomy clubs often have "Loaner Scopes" available to try out.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Members often know of and can help check out used telescope which can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occasionally be had for very good prices.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Join your local Astronomy Club.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Attend a local star party and look through various different telescopes.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Most astronomers are very happy to have you look through their scopes and 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  discuss their merits and deficits.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Astronomy clubs often have "Loaner Scopes" available to try out.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Members often know of and can help check out used telescope which can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occasionally be had for very good prices.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Don’t feel pressured to be in any hurry.</a:t>
            </a:r>
          </a:p>
          <a:p>
            <a:pPr marL="0"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034" t="14483" r="34828" b="33379"/>
          <a:stretch>
            <a:fillRect/>
          </a:stretch>
        </p:blipFill>
        <p:spPr bwMode="auto">
          <a:xfrm>
            <a:off x="381000" y="2743200"/>
            <a:ext cx="2438400" cy="1828800"/>
          </a:xfrm>
          <a:prstGeom prst="rect">
            <a:avLst/>
          </a:prstGeom>
          <a:ln>
            <a:noFill/>
          </a:ln>
          <a:effectLst>
            <a:outerShdw blurRad="939800" algn="tl" rotWithShape="0">
              <a:srgbClr val="FF000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Telescopes come in a variety of forms.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Some small, some big, some short, some long!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638" r="21242" b="7936"/>
          <a:stretch>
            <a:fillRect/>
          </a:stretch>
        </p:blipFill>
        <p:spPr bwMode="auto">
          <a:xfrm>
            <a:off x="6248400" y="2286000"/>
            <a:ext cx="2538248" cy="3200400"/>
          </a:xfrm>
          <a:prstGeom prst="rect">
            <a:avLst/>
          </a:prstGeom>
          <a:ln>
            <a:noFill/>
          </a:ln>
          <a:effectLst>
            <a:outerShdw blurRad="939800" algn="tl" rotWithShape="0">
              <a:srgbClr val="FF0000"/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743200"/>
            <a:ext cx="2438171" cy="3650974"/>
          </a:xfrm>
          <a:prstGeom prst="rect">
            <a:avLst/>
          </a:prstGeom>
          <a:ln>
            <a:noFill/>
          </a:ln>
          <a:effectLst>
            <a:outerShdw blurRad="939800" algn="tl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Join your local Astronomy Club.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Attend a local star party and look through various different telescopes.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Most astronomers are very happy to have you look through their scopes and 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  discuss their merits and deficits.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Astronomy clubs often have "Loaner Scopes" available to try out.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Members often know of and can help check out used telescope which can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occasionally be had for very good prices.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Don’t feel pressured to be in any hurry.</a:t>
            </a:r>
          </a:p>
          <a:p>
            <a:pPr marL="0" lvl="1"/>
            <a:endParaRPr lang="en-US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And most importantly:</a:t>
            </a:r>
            <a:endParaRPr lang="en-US" sz="2400" i="1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I suggest to start?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Start with binoculars!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Likely already have a pair. 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A great way to become familiar with the sky and what you enjoy looking at.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Join your local Astronomy Club.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Attend a local star party and look through various different telescopes.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Most astronomers are very happy to have you look through their scopes and 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  discuss their merits and deficits.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Astronomy clubs often have "Loaner Scopes" available to try out.</a:t>
            </a:r>
          </a:p>
          <a:p>
            <a:pPr lvl="1">
              <a:buFont typeface="Calibri" pitchFamily="34" charset="0"/>
              <a:buChar char="-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Members often know of and can help check out used telescope which can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occasionally be had for very good prices.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Don’t feel pressured to be in any hurry.</a:t>
            </a:r>
          </a:p>
          <a:p>
            <a:pPr marL="0" lvl="1"/>
            <a:endParaRPr lang="en-US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And most importantly:</a:t>
            </a:r>
            <a:endParaRPr lang="en-US" sz="2400" i="1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4626114"/>
            <a:ext cx="2175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i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977900" algn="ctr" rotWithShape="0">
                    <a:srgbClr val="FF0000"/>
                  </a:outerShdw>
                </a:effectLst>
                <a:uFill>
                  <a:solidFill>
                    <a:schemeClr val="bg1"/>
                  </a:solidFill>
                </a:uFill>
                <a:latin typeface="Corbel" pitchFamily="34" charset="0"/>
              </a:rPr>
              <a:t>Have fun!</a:t>
            </a:r>
            <a:endParaRPr lang="en-US" sz="4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977900" algn="ctr" rotWithShape="0">
                  <a:srgbClr val="FF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066800"/>
            <a:ext cx="441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i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977900" algn="ctr" rotWithShape="0">
                    <a:srgbClr val="FF0000"/>
                  </a:outerShdw>
                </a:effectLst>
                <a:uFill>
                  <a:solidFill>
                    <a:schemeClr val="bg1"/>
                  </a:solidFill>
                </a:uFill>
                <a:latin typeface="Corbel" pitchFamily="34" charset="0"/>
              </a:rPr>
              <a:t>Thank you!</a:t>
            </a:r>
            <a:endParaRPr lang="en-US" sz="6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977900" algn="ctr" rotWithShape="0">
                  <a:srgbClr val="FF0000"/>
                </a:outerShdw>
              </a:effectLst>
            </a:endParaRPr>
          </a:p>
        </p:txBody>
      </p:sp>
      <p:pic>
        <p:nvPicPr>
          <p:cNvPr id="8" name="Picture 6" descr="Image may contain: one or more people, night and outdoo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5000" y="2743200"/>
            <a:ext cx="4950051" cy="3322638"/>
          </a:xfrm>
          <a:prstGeom prst="rect">
            <a:avLst/>
          </a:prstGeom>
          <a:ln>
            <a:noFill/>
          </a:ln>
          <a:effectLst>
            <a:outerShdw blurRad="952500" algn="tl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2895600"/>
            <a:ext cx="5334000" cy="3561735"/>
          </a:xfrm>
          <a:prstGeom prst="rect">
            <a:avLst/>
          </a:prstGeom>
          <a:noFill/>
          <a:effectLst>
            <a:outerShdw blurRad="952500" algn="ctr" rotWithShape="0">
              <a:srgbClr val="FF000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Telescope?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Tele = at a distance, scope = to see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Makes distant objects appear closer.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ciencevibe.com/wp-content/uploads/2017/06/small_close_ngc5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E0D0B"/>
              </a:clrFrom>
              <a:clrTo>
                <a:srgbClr val="0E0D0B">
                  <a:alpha val="0"/>
                </a:srgbClr>
              </a:clrTo>
            </a:clrChange>
            <a:lum contrast="-30000"/>
          </a:blip>
          <a:srcRect l="20216" t="13216" r="31772" b="7488"/>
          <a:stretch>
            <a:fillRect/>
          </a:stretch>
        </p:blipFill>
        <p:spPr bwMode="auto">
          <a:xfrm rot="19526142">
            <a:off x="3239447" y="3930280"/>
            <a:ext cx="1516122" cy="1436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5867400"/>
            <a:ext cx="4678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Objects</a:t>
            </a:r>
            <a:r>
              <a:rPr lang="en-US" i="1" dirty="0" smtClean="0">
                <a:solidFill>
                  <a:schemeClr val="bg1"/>
                </a:solidFill>
              </a:rPr>
              <a:t> in mirror are farther than they appear! 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840" y="3886200"/>
            <a:ext cx="478096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398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Telescope?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Tele = distant, scope = to see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Makes distant objects appear closer.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"objective" forms a little image of a small part of the sky.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"eyepiece" then magnifies the image.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Magnification is the </a:t>
            </a:r>
            <a:r>
              <a:rPr lang="en-US" sz="1600" b="1" i="1" u="sng" dirty="0" smtClean="0">
                <a:solidFill>
                  <a:schemeClr val="bg1"/>
                </a:solidFill>
              </a:rPr>
              <a:t>combination</a:t>
            </a:r>
            <a:r>
              <a:rPr lang="en-US" sz="1600" dirty="0" smtClean="0">
                <a:solidFill>
                  <a:schemeClr val="bg1"/>
                </a:solidFill>
              </a:rPr>
              <a:t> of telescope &amp; eyepiece focal lengths.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Mag</a:t>
            </a:r>
            <a:r>
              <a:rPr lang="en-US" sz="1600" dirty="0" smtClean="0">
                <a:solidFill>
                  <a:schemeClr val="bg1"/>
                </a:solidFill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tel</a:t>
            </a:r>
            <a:r>
              <a:rPr lang="en-US" sz="1600" dirty="0" smtClean="0">
                <a:solidFill>
                  <a:schemeClr val="bg1"/>
                </a:solidFill>
              </a:rPr>
              <a:t> /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eye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07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Telescope?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Tele = distant, scope = to see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Makes distant objects appear closer.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"objective" forms a little image of a small part of the sky.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"eyepiece" then magnifies the image.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Magnification is the </a:t>
            </a:r>
            <a:r>
              <a:rPr lang="en-US" sz="1600" b="1" i="1" u="sng" dirty="0" smtClean="0">
                <a:solidFill>
                  <a:schemeClr val="bg1"/>
                </a:solidFill>
              </a:rPr>
              <a:t>combination</a:t>
            </a:r>
            <a:r>
              <a:rPr lang="en-US" sz="1600" dirty="0" smtClean="0">
                <a:solidFill>
                  <a:schemeClr val="bg1"/>
                </a:solidFill>
              </a:rPr>
              <a:t> of telescope &amp; eyepiece focal lengths.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Mag</a:t>
            </a:r>
            <a:r>
              <a:rPr lang="en-US" sz="1600" dirty="0" smtClean="0">
                <a:solidFill>
                  <a:schemeClr val="bg1"/>
                </a:solidFill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tel</a:t>
            </a:r>
            <a:r>
              <a:rPr lang="en-US" sz="1600" dirty="0" smtClean="0">
                <a:solidFill>
                  <a:schemeClr val="bg1"/>
                </a:solidFill>
              </a:rPr>
              <a:t> /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eye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It's </a:t>
            </a:r>
            <a:r>
              <a:rPr lang="en-US" b="1" i="1" u="sng" dirty="0" smtClean="0">
                <a:solidFill>
                  <a:schemeClr val="bg1"/>
                </a:solidFill>
              </a:rPr>
              <a:t>aperture</a:t>
            </a:r>
            <a:r>
              <a:rPr lang="en-US" dirty="0" smtClean="0">
                <a:solidFill>
                  <a:schemeClr val="bg1"/>
                </a:solidFill>
              </a:rPr>
              <a:t>, not magnification, that is the primary defining characteristic.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- Greater aperture gives more collecting area &amp; resolution.  (See </a:t>
            </a:r>
            <a:r>
              <a:rPr lang="en-US" sz="1600" i="1" dirty="0" smtClean="0">
                <a:solidFill>
                  <a:schemeClr val="bg1"/>
                </a:solidFill>
              </a:rPr>
              <a:t>fainter </a:t>
            </a:r>
            <a:r>
              <a:rPr lang="en-US" sz="1600" dirty="0" smtClean="0">
                <a:solidFill>
                  <a:schemeClr val="bg1"/>
                </a:solidFill>
              </a:rPr>
              <a:t>&amp;</a:t>
            </a:r>
            <a:r>
              <a:rPr lang="en-US" sz="1600" i="1" dirty="0" smtClean="0">
                <a:solidFill>
                  <a:schemeClr val="bg1"/>
                </a:solidFill>
              </a:rPr>
              <a:t> sharper</a:t>
            </a:r>
            <a:r>
              <a:rPr lang="en-US" sz="1600" dirty="0" smtClean="0">
                <a:solidFill>
                  <a:schemeClr val="bg1"/>
                </a:solidFill>
              </a:rPr>
              <a:t>!)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s://ait.mit.edu/sites/default/files/images/WIYN_tele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191000" cy="271018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Telescope?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Tele = distant, scope = to see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Makes distant objects appear closer.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"objective" forms a little image of a small part of the sky.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The "eyepiece" then magnifies the image.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Magnification is the </a:t>
            </a:r>
            <a:r>
              <a:rPr lang="en-US" sz="1600" b="1" i="1" u="sng" dirty="0" smtClean="0">
                <a:solidFill>
                  <a:schemeClr val="bg1"/>
                </a:solidFill>
              </a:rPr>
              <a:t>combination</a:t>
            </a:r>
            <a:r>
              <a:rPr lang="en-US" sz="1600" dirty="0" smtClean="0">
                <a:solidFill>
                  <a:schemeClr val="bg1"/>
                </a:solidFill>
              </a:rPr>
              <a:t> of telescope &amp; eyepiece focal lengths.</a:t>
            </a:r>
          </a:p>
          <a:p>
            <a:pPr lvl="2">
              <a:buFont typeface="Calibri" pitchFamily="34" charset="0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Mag</a:t>
            </a:r>
            <a:r>
              <a:rPr lang="en-US" sz="1600" dirty="0" smtClean="0">
                <a:solidFill>
                  <a:schemeClr val="bg1"/>
                </a:solidFill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tel</a:t>
            </a:r>
            <a:r>
              <a:rPr lang="en-US" sz="1600" dirty="0" smtClean="0">
                <a:solidFill>
                  <a:schemeClr val="bg1"/>
                </a:solidFill>
              </a:rPr>
              <a:t> / </a:t>
            </a:r>
            <a:r>
              <a:rPr lang="en-US" sz="1600" dirty="0" err="1" smtClean="0">
                <a:solidFill>
                  <a:schemeClr val="bg1"/>
                </a:solidFill>
              </a:rPr>
              <a:t>f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eye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It's </a:t>
            </a:r>
            <a:r>
              <a:rPr lang="en-US" b="1" i="1" u="sng" dirty="0" smtClean="0">
                <a:solidFill>
                  <a:schemeClr val="bg1"/>
                </a:solidFill>
              </a:rPr>
              <a:t>aperture</a:t>
            </a:r>
            <a:r>
              <a:rPr lang="en-US" dirty="0" smtClean="0">
                <a:solidFill>
                  <a:schemeClr val="bg1"/>
                </a:solidFill>
              </a:rPr>
              <a:t>, not magnification, that is the primary defining characteristic.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- Greater aperture gives more collecting area &amp; resolution.  (See </a:t>
            </a:r>
            <a:r>
              <a:rPr lang="en-US" sz="1600" i="1" dirty="0" smtClean="0">
                <a:solidFill>
                  <a:schemeClr val="bg1"/>
                </a:solidFill>
              </a:rPr>
              <a:t>fainter </a:t>
            </a:r>
            <a:r>
              <a:rPr lang="en-US" sz="1600" dirty="0" smtClean="0">
                <a:solidFill>
                  <a:schemeClr val="bg1"/>
                </a:solidFill>
              </a:rPr>
              <a:t>&amp;</a:t>
            </a:r>
            <a:r>
              <a:rPr lang="en-US" sz="1600" i="1" dirty="0" smtClean="0">
                <a:solidFill>
                  <a:schemeClr val="bg1"/>
                </a:solidFill>
              </a:rPr>
              <a:t> sharper</a:t>
            </a:r>
            <a:r>
              <a:rPr lang="en-US" sz="1600" dirty="0" smtClean="0">
                <a:solidFill>
                  <a:schemeClr val="bg1"/>
                </a:solidFill>
              </a:rPr>
              <a:t>!)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s://ait.mit.edu/sites/default/files/images/WIYN_tele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191000" cy="271018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Bigger always better!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819400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271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Telescope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7848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Three common types of Telescopes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Refractor                                              Reflector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Catadiotric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        (Lens)                                                                      (Mirror)                                                     (Mirror &amp; Lens)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9355" b="18280"/>
          <a:stretch>
            <a:fillRect/>
          </a:stretch>
        </p:blipFill>
        <p:spPr bwMode="auto">
          <a:xfrm>
            <a:off x="3429000" y="2819400"/>
            <a:ext cx="2514600" cy="191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271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116" r="6452"/>
          <a:stretch>
            <a:fillRect/>
          </a:stretch>
        </p:blipFill>
        <p:spPr bwMode="auto">
          <a:xfrm>
            <a:off x="6248400" y="2819399"/>
            <a:ext cx="2525734" cy="19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271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starizona.com/acb/basics/optics/refractor_sc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2362200" cy="1073727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  <p:pic>
        <p:nvPicPr>
          <p:cNvPr id="6148" name="Picture 4" descr="http://starizona.com/acb/basics/optics/newtonian_sc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953000"/>
            <a:ext cx="2590800" cy="1177637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  <p:pic>
        <p:nvPicPr>
          <p:cNvPr id="6150" name="Picture 6" descr="http://starizona.com/acb/basics/optics/sct_sc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953000"/>
            <a:ext cx="2400300" cy="1200150"/>
          </a:xfrm>
          <a:prstGeom prst="rect">
            <a:avLst/>
          </a:prstGeom>
          <a:noFill/>
          <a:effectLst>
            <a:outerShdw blurRad="9398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Related imag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181808"/>
              </a:clrFrom>
              <a:clrTo>
                <a:srgbClr val="181808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562600" y="1600200"/>
            <a:ext cx="3581400" cy="23515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3886200"/>
            <a:ext cx="187750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144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Refractor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Excellent for small bright objects.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Planets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Double Stars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Clusters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Can be long and awkward to move and mount.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High magnifications need a very stable mount &amp; drive.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Chromatic aberration. (Color - usual blue - halos) </a:t>
            </a:r>
          </a:p>
        </p:txBody>
      </p:sp>
      <p:pic>
        <p:nvPicPr>
          <p:cNvPr id="22532" name="Picture 4" descr="A slightly fuzzy telescopic view of Saturn and its rings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838200"/>
            <a:ext cx="1800520" cy="1309879"/>
          </a:xfrm>
          <a:prstGeom prst="rect">
            <a:avLst/>
          </a:prstGeom>
          <a:noFill/>
        </p:spPr>
      </p:pic>
      <p:pic>
        <p:nvPicPr>
          <p:cNvPr id="22530" name="Picture 2" descr="https://miro.medium.com/max/700/1*oYxnS1TOC1HU3OgumxGRng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rcRect l="37500" t="35417" r="33333" b="33333"/>
          <a:stretch>
            <a:fillRect/>
          </a:stretch>
        </p:blipFill>
        <p:spPr bwMode="auto">
          <a:xfrm>
            <a:off x="4953000" y="1447800"/>
            <a:ext cx="1219200" cy="1306286"/>
          </a:xfrm>
          <a:prstGeom prst="rect">
            <a:avLst/>
          </a:prstGeom>
          <a:noFill/>
        </p:spPr>
      </p:pic>
      <p:pic>
        <p:nvPicPr>
          <p:cNvPr id="22536" name="Picture 8" descr="albireo double sta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143000"/>
            <a:ext cx="2485390" cy="1962150"/>
          </a:xfrm>
          <a:prstGeom prst="rect">
            <a:avLst/>
          </a:prstGeom>
          <a:noFill/>
        </p:spPr>
      </p:pic>
      <p:pic>
        <p:nvPicPr>
          <p:cNvPr id="6146" name="Picture 2" descr="http://starizona.com/acb/basics/optics/refractor_sc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886200"/>
            <a:ext cx="5638800" cy="2563091"/>
          </a:xfrm>
          <a:prstGeom prst="rect">
            <a:avLst/>
          </a:prstGeom>
          <a:noFill/>
          <a:effectLst>
            <a:outerShdw blurRad="939800" dist="50800" dir="54000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Related imag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181808"/>
              </a:clrFrom>
              <a:clrTo>
                <a:srgbClr val="181808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562600" y="1600200"/>
            <a:ext cx="3581400" cy="23515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3886200"/>
            <a:ext cx="187750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914400" algn="tl" rotWithShape="0">
              <a:srgbClr val="FF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0347" y="381000"/>
            <a:ext cx="4305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Refractor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Excellent for small bright objects.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Planets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Double Stars</a:t>
            </a:r>
          </a:p>
          <a:p>
            <a:pPr lvl="1">
              <a:buFont typeface="Calibri" pitchFamily="34" charset="0"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Clusters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Expensive.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Can be long and awkward to move and mount.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High magnifications need a very stable mount &amp; drive.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Chromatic aberration. (Color - usual blue - halos) </a:t>
            </a:r>
          </a:p>
        </p:txBody>
      </p:sp>
      <p:pic>
        <p:nvPicPr>
          <p:cNvPr id="8194" name="Picture 2" descr="http://www.photomacrography.net/forum/userpix/1709_StarField_s_1.jpg"/>
          <p:cNvPicPr>
            <a:picLocks noChangeAspect="1" noChangeArrowheads="1"/>
          </p:cNvPicPr>
          <p:nvPr/>
        </p:nvPicPr>
        <p:blipFill>
          <a:blip r:embed="rId4" cstate="print"/>
          <a:srcRect l="31035" t="32176" r="20284" b="32565"/>
          <a:stretch>
            <a:fillRect/>
          </a:stretch>
        </p:blipFill>
        <p:spPr bwMode="auto">
          <a:xfrm>
            <a:off x="6096000" y="1485900"/>
            <a:ext cx="3048000" cy="3314700"/>
          </a:xfrm>
          <a:prstGeom prst="rect">
            <a:avLst/>
          </a:prstGeom>
          <a:noFill/>
        </p:spPr>
      </p:pic>
      <p:pic>
        <p:nvPicPr>
          <p:cNvPr id="22532" name="Picture 4" descr="A slightly fuzzy telescopic view of Saturn and its rings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838200"/>
            <a:ext cx="1800520" cy="1309879"/>
          </a:xfrm>
          <a:prstGeom prst="rect">
            <a:avLst/>
          </a:prstGeom>
          <a:noFill/>
        </p:spPr>
      </p:pic>
      <p:pic>
        <p:nvPicPr>
          <p:cNvPr id="22530" name="Picture 2" descr="https://miro.medium.com/max/700/1*oYxnS1TOC1HU3OgumxGRng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rcRect l="37500" t="35417" r="33333" b="33333"/>
          <a:stretch>
            <a:fillRect/>
          </a:stretch>
        </p:blipFill>
        <p:spPr bwMode="auto">
          <a:xfrm>
            <a:off x="4953000" y="1447800"/>
            <a:ext cx="1219200" cy="1306286"/>
          </a:xfrm>
          <a:prstGeom prst="rect">
            <a:avLst/>
          </a:prstGeom>
          <a:noFill/>
        </p:spPr>
      </p:pic>
      <p:pic>
        <p:nvPicPr>
          <p:cNvPr id="22536" name="Picture 8" descr="albireo double st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143000"/>
            <a:ext cx="2485390" cy="1962150"/>
          </a:xfrm>
          <a:prstGeom prst="rect">
            <a:avLst/>
          </a:prstGeom>
          <a:noFill/>
        </p:spPr>
      </p:pic>
      <p:pic>
        <p:nvPicPr>
          <p:cNvPr id="6146" name="Picture 2" descr="http://starizona.com/acb/basics/optics/refractor_sco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886200"/>
            <a:ext cx="5638800" cy="2563091"/>
          </a:xfrm>
          <a:prstGeom prst="rect">
            <a:avLst/>
          </a:prstGeom>
          <a:noFill/>
          <a:effectLst>
            <a:outerShdw blurRad="939800" dist="50800" dir="5400000" algn="ctr" rotWithShape="0">
              <a:srgbClr val="FF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2130</TotalTime>
  <Words>1361</Words>
  <Application>Microsoft Office PowerPoint</Application>
  <PresentationFormat>On-screen Show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plymate</dc:creator>
  <cp:lastModifiedBy>plymate</cp:lastModifiedBy>
  <cp:revision>54</cp:revision>
  <dcterms:created xsi:type="dcterms:W3CDTF">2019-07-20T14:48:38Z</dcterms:created>
  <dcterms:modified xsi:type="dcterms:W3CDTF">2019-07-27T22:57:02Z</dcterms:modified>
</cp:coreProperties>
</file>